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5" r:id="rId2"/>
  </p:sldMasterIdLst>
  <p:sldIdLst>
    <p:sldId id="257" r:id="rId3"/>
    <p:sldId id="258" r:id="rId4"/>
    <p:sldId id="372" r:id="rId5"/>
    <p:sldId id="375" r:id="rId6"/>
    <p:sldId id="373" r:id="rId7"/>
    <p:sldId id="374" r:id="rId8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53F49B6-9D60-1853-C48B-E3FBDD9547DC}" v="701" dt="2025-02-19T19:18:18.24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20" autoAdjust="0"/>
    <p:restoredTop sz="94660"/>
  </p:normalViewPr>
  <p:slideViewPr>
    <p:cSldViewPr snapToGrid="0">
      <p:cViewPr varScale="1">
        <p:scale>
          <a:sx n="73" d="100"/>
          <a:sy n="73" d="100"/>
        </p:scale>
        <p:origin x="72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microsoft.com/office/2015/10/relationships/revisionInfo" Target="revisionInfo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71E8B-6CA5-40B2-8038-0E112F3DAC1C}" type="datetimeFigureOut">
              <a:rPr lang="es-ES" smtClean="0"/>
              <a:t>19/02/2025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556C4-DFC3-4611-A7CC-780699185E2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881914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71E8B-6CA5-40B2-8038-0E112F3DAC1C}" type="datetimeFigureOut">
              <a:rPr lang="es-ES" smtClean="0"/>
              <a:t>19/02/2025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556C4-DFC3-4611-A7CC-780699185E2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41863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71E8B-6CA5-40B2-8038-0E112F3DAC1C}" type="datetimeFigureOut">
              <a:rPr lang="es-ES" smtClean="0"/>
              <a:t>19/02/2025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556C4-DFC3-4611-A7CC-780699185E2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150962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71E8B-6CA5-40B2-8038-0E112F3DAC1C}" type="datetimeFigureOut">
              <a:rPr lang="es-ES" smtClean="0"/>
              <a:t>19/02/2025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556C4-DFC3-4611-A7CC-780699185E2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98174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71E8B-6CA5-40B2-8038-0E112F3DAC1C}" type="datetimeFigureOut">
              <a:rPr lang="es-ES" smtClean="0"/>
              <a:t>19/02/2025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556C4-DFC3-4611-A7CC-780699185E2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397005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71E8B-6CA5-40B2-8038-0E112F3DAC1C}" type="datetimeFigureOut">
              <a:rPr lang="es-ES" smtClean="0"/>
              <a:t>19/02/2025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556C4-DFC3-4611-A7CC-780699185E2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790298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71E8B-6CA5-40B2-8038-0E112F3DAC1C}" type="datetimeFigureOut">
              <a:rPr lang="es-ES" smtClean="0"/>
              <a:t>19/02/2025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556C4-DFC3-4611-A7CC-780699185E2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523942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71E8B-6CA5-40B2-8038-0E112F3DAC1C}" type="datetimeFigureOut">
              <a:rPr lang="es-ES" smtClean="0"/>
              <a:t>19/02/2025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556C4-DFC3-4611-A7CC-780699185E2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30658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71E8B-6CA5-40B2-8038-0E112F3DAC1C}" type="datetimeFigureOut">
              <a:rPr lang="es-ES" smtClean="0"/>
              <a:t>19/02/2025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556C4-DFC3-4611-A7CC-780699185E2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82375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71E8B-6CA5-40B2-8038-0E112F3DAC1C}" type="datetimeFigureOut">
              <a:rPr lang="es-ES" smtClean="0"/>
              <a:t>19/02/2025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556C4-DFC3-4611-A7CC-780699185E2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604498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71E8B-6CA5-40B2-8038-0E112F3DAC1C}" type="datetimeFigureOut">
              <a:rPr lang="es-ES" smtClean="0"/>
              <a:t>19/02/2025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556C4-DFC3-4611-A7CC-780699185E2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36035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0771E8B-6CA5-40B2-8038-0E112F3DAC1C}" type="datetimeFigureOut">
              <a:rPr lang="es-ES" smtClean="0"/>
              <a:t>19/02/2025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F1556C4-DFC3-4611-A7CC-780699185E2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33118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76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dk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Bellota"/>
              <a:buNone/>
              <a:defRPr sz="2400" b="1">
                <a:solidFill>
                  <a:schemeClr val="lt1"/>
                </a:solidFill>
                <a:latin typeface="Bellota"/>
                <a:ea typeface="Bellota"/>
                <a:cs typeface="Bellota"/>
                <a:sym typeface="Bellot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Didact Gothic"/>
              <a:buChar char="●"/>
              <a:defRPr>
                <a:solidFill>
                  <a:schemeClr val="lt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Didact Gothic"/>
              <a:buChar char="○"/>
              <a:defRPr>
                <a:solidFill>
                  <a:schemeClr val="lt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Didact Gothic"/>
              <a:buChar char="■"/>
              <a:defRPr>
                <a:solidFill>
                  <a:schemeClr val="lt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Didact Gothic"/>
              <a:buChar char="●"/>
              <a:defRPr>
                <a:solidFill>
                  <a:schemeClr val="lt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Didact Gothic"/>
              <a:buChar char="○"/>
              <a:defRPr>
                <a:solidFill>
                  <a:schemeClr val="lt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Didact Gothic"/>
              <a:buChar char="■"/>
              <a:defRPr>
                <a:solidFill>
                  <a:schemeClr val="lt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Didact Gothic"/>
              <a:buChar char="●"/>
              <a:defRPr>
                <a:solidFill>
                  <a:schemeClr val="lt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Didact Gothic"/>
              <a:buChar char="○"/>
              <a:defRPr>
                <a:solidFill>
                  <a:schemeClr val="lt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Font typeface="Didact Gothic"/>
              <a:buChar char="■"/>
              <a:defRPr>
                <a:solidFill>
                  <a:schemeClr val="lt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8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corporativo.compensar.com/salud/vive-saludable/gestantes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corporativo.compensar.com/salud/vive-saludable/gestantes" TargetMode="External"/><Relationship Id="rId7" Type="http://schemas.openxmlformats.org/officeDocument/2006/relationships/hyperlink" Target="https://corporativo.compensar.com/salud/compensar-eps/red-urgencias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-140678" y="1894177"/>
            <a:ext cx="3702753" cy="1554272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es-419" sz="2100" dirty="0">
                <a:solidFill>
                  <a:schemeClr val="bg1"/>
                </a:solidFill>
                <a:cs typeface="Calibri"/>
              </a:rPr>
              <a:t>Respuesta requerimiento</a:t>
            </a:r>
          </a:p>
          <a:p>
            <a:pPr algn="ctr"/>
            <a:endParaRPr lang="es-419" dirty="0">
              <a:solidFill>
                <a:schemeClr val="bg1"/>
              </a:solidFill>
            </a:endParaRPr>
          </a:p>
          <a:p>
            <a:pPr algn="ctr"/>
            <a:r>
              <a:rPr lang="es-419" sz="2800" b="1" dirty="0">
                <a:solidFill>
                  <a:schemeClr val="bg1"/>
                </a:solidFill>
                <a:ea typeface="Calibri"/>
                <a:cs typeface="Calibri"/>
              </a:rPr>
              <a:t>Red de atención </a:t>
            </a:r>
          </a:p>
          <a:p>
            <a:pPr algn="ctr"/>
            <a:r>
              <a:rPr lang="es-419" sz="2800" b="1" dirty="0">
                <a:solidFill>
                  <a:schemeClr val="bg1"/>
                </a:solidFill>
                <a:ea typeface="Calibri"/>
                <a:cs typeface="Calibri"/>
              </a:rPr>
              <a:t>Materno Perinatal</a:t>
            </a:r>
          </a:p>
        </p:txBody>
      </p:sp>
      <p:pic>
        <p:nvPicPr>
          <p:cNvPr id="9" name="Picture 4" descr="Joven mujer sonriente feliz en ropa casual sosteniendo una computadora portátil y enviando un correo electrónico a su mejor amiga Foto gratis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0" t="2177" r="-22569" b="291"/>
          <a:stretch/>
        </p:blipFill>
        <p:spPr bwMode="auto">
          <a:xfrm>
            <a:off x="3870534" y="-140677"/>
            <a:ext cx="10837230" cy="5858043"/>
          </a:xfrm>
          <a:prstGeom prst="flowChartOnlineStorag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95859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Imagen 5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027" y="24567"/>
            <a:ext cx="12192000" cy="6858000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355" y="590591"/>
            <a:ext cx="5315668" cy="5366184"/>
          </a:xfrm>
          <a:prstGeom prst="rect">
            <a:avLst/>
          </a:prstGeom>
          <a:ln>
            <a:noFill/>
          </a:ln>
        </p:spPr>
      </p:pic>
      <p:sp>
        <p:nvSpPr>
          <p:cNvPr id="57" name="Paralelogramo 56"/>
          <p:cNvSpPr/>
          <p:nvPr/>
        </p:nvSpPr>
        <p:spPr>
          <a:xfrm>
            <a:off x="4521857" y="1263218"/>
            <a:ext cx="5201538" cy="658361"/>
          </a:xfrm>
          <a:prstGeom prst="parallelogram">
            <a:avLst>
              <a:gd name="adj" fmla="val 99286"/>
            </a:avLst>
          </a:prstGeom>
          <a:solidFill>
            <a:srgbClr val="19AB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58" name="CuadroTexto 57"/>
          <p:cNvSpPr txBox="1"/>
          <p:nvPr/>
        </p:nvSpPr>
        <p:spPr>
          <a:xfrm>
            <a:off x="6117524" y="1263218"/>
            <a:ext cx="2718693" cy="646331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es-CO" sz="3600" b="1" dirty="0">
                <a:solidFill>
                  <a:schemeClr val="bg1"/>
                </a:solidFill>
              </a:rPr>
              <a:t>Introducción </a:t>
            </a:r>
          </a:p>
        </p:txBody>
      </p:sp>
      <p:pic>
        <p:nvPicPr>
          <p:cNvPr id="59" name="Imagen 5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26" t="-437" r="1526" b="437"/>
          <a:stretch/>
        </p:blipFill>
        <p:spPr>
          <a:xfrm flipH="1">
            <a:off x="439930" y="1032209"/>
            <a:ext cx="4482948" cy="4482948"/>
          </a:xfrm>
          <a:prstGeom prst="ellipse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5669305" y="2234959"/>
            <a:ext cx="5486523" cy="213904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endParaRPr lang="es-CO" sz="1400" b="1" dirty="0">
              <a:latin typeface="Calibri"/>
              <a:ea typeface="Calibri"/>
              <a:cs typeface="Calibri"/>
            </a:endParaRPr>
          </a:p>
          <a:p>
            <a:endParaRPr lang="es-CO" sz="1100" b="1" dirty="0">
              <a:latin typeface="Calibri"/>
              <a:ea typeface="Calibri"/>
              <a:cs typeface="Calibri"/>
            </a:endParaRPr>
          </a:p>
          <a:p>
            <a:r>
              <a:rPr lang="es-CO" sz="1200" dirty="0">
                <a:ea typeface="Roboto Light"/>
                <a:cs typeface="Calibri"/>
              </a:rPr>
              <a:t>Para Compensar Salud es muy importante mantener a sus afiliados informados de la red de atención a la que podrán asistir para acceder a los diferentes servicios de la EPS y este objetivo logramos cumplirlo con nuestras gestantes gracias a diferentes estrategias de comunicación que nos permiten estar en contacto permanente con ellas.</a:t>
            </a:r>
            <a:endParaRPr lang="es-CO" sz="1200" dirty="0">
              <a:ea typeface="Roboto Light" panose="02000000000000000000" pitchFamily="2" charset="0"/>
              <a:cs typeface="Calibri"/>
            </a:endParaRPr>
          </a:p>
          <a:p>
            <a:endParaRPr lang="es-CO" sz="1200" dirty="0">
              <a:ea typeface="Roboto Light" panose="02000000000000000000" pitchFamily="2" charset="0"/>
              <a:cs typeface="Calibri"/>
            </a:endParaRPr>
          </a:p>
          <a:p>
            <a:r>
              <a:rPr lang="es-CO" sz="1200" dirty="0">
                <a:ea typeface="Roboto Light"/>
                <a:cs typeface="Calibri"/>
              </a:rPr>
              <a:t>Dichas estrategias se encuentran a continuación:</a:t>
            </a:r>
            <a:endParaRPr lang="es-CO" sz="1200" dirty="0">
              <a:ea typeface="Roboto Light" panose="02000000000000000000" pitchFamily="2" charset="0"/>
              <a:cs typeface="Calibri"/>
            </a:endParaRPr>
          </a:p>
          <a:p>
            <a:endParaRPr lang="es-CO" sz="2400" dirty="0">
              <a:ea typeface="Roboto Light" panose="02000000000000000000" pitchFamily="2" charset="0"/>
              <a:cs typeface="Roboto Light" panose="02000000000000000000" pitchFamily="2" charset="0"/>
            </a:endParaRPr>
          </a:p>
        </p:txBody>
      </p:sp>
      <p:sp>
        <p:nvSpPr>
          <p:cNvPr id="8" name="Freeform: Shape 7436"/>
          <p:cNvSpPr/>
          <p:nvPr/>
        </p:nvSpPr>
        <p:spPr>
          <a:xfrm>
            <a:off x="4233417" y="1032209"/>
            <a:ext cx="1034942" cy="1034941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25" h="425">
                <a:moveTo>
                  <a:pt x="425" y="212"/>
                </a:moveTo>
                <a:cubicBezTo>
                  <a:pt x="425" y="330"/>
                  <a:pt x="330" y="425"/>
                  <a:pt x="212" y="425"/>
                </a:cubicBezTo>
                <a:cubicBezTo>
                  <a:pt x="95" y="425"/>
                  <a:pt x="0" y="330"/>
                  <a:pt x="0" y="212"/>
                </a:cubicBezTo>
                <a:cubicBezTo>
                  <a:pt x="0" y="95"/>
                  <a:pt x="95" y="0"/>
                  <a:pt x="212" y="0"/>
                </a:cubicBezTo>
                <a:cubicBezTo>
                  <a:pt x="330" y="0"/>
                  <a:pt x="425" y="95"/>
                  <a:pt x="425" y="212"/>
                </a:cubicBezTo>
                <a:close/>
              </a:path>
            </a:pathLst>
          </a:custGeom>
          <a:solidFill>
            <a:srgbClr val="0F5B8C"/>
          </a:solidFill>
          <a:ln cap="flat">
            <a:noFill/>
            <a:prstDash val="solid"/>
          </a:ln>
        </p:spPr>
        <p:txBody>
          <a:bodyPr wrap="none" lIns="90000" tIns="45000" rIns="90000" bIns="45000" anchor="ctr" anchorCtr="1" compatLnSpc="0"/>
          <a:lstStyle/>
          <a:p>
            <a:pPr defTabSz="1828458">
              <a:defRPr/>
            </a:pPr>
            <a:endParaRPr lang="en-US">
              <a:ea typeface="Arial Unicode MS" pitchFamily="2"/>
              <a:cs typeface="Arial Unicode MS" pitchFamily="2"/>
            </a:endParaRPr>
          </a:p>
        </p:txBody>
      </p:sp>
      <p:grpSp>
        <p:nvGrpSpPr>
          <p:cNvPr id="9" name="Google Shape;349;p37"/>
          <p:cNvGrpSpPr/>
          <p:nvPr/>
        </p:nvGrpSpPr>
        <p:grpSpPr>
          <a:xfrm>
            <a:off x="4521857" y="1235264"/>
            <a:ext cx="462809" cy="560148"/>
            <a:chOff x="584925" y="922575"/>
            <a:chExt cx="415200" cy="502525"/>
          </a:xfrm>
          <a:solidFill>
            <a:schemeClr val="bg1"/>
          </a:solidFill>
        </p:grpSpPr>
        <p:sp>
          <p:nvSpPr>
            <p:cNvPr id="10" name="Google Shape;350;p37"/>
            <p:cNvSpPr/>
            <p:nvPr/>
          </p:nvSpPr>
          <p:spPr>
            <a:xfrm>
              <a:off x="584925" y="961025"/>
              <a:ext cx="378575" cy="464075"/>
            </a:xfrm>
            <a:custGeom>
              <a:avLst/>
              <a:gdLst/>
              <a:ahLst/>
              <a:cxnLst/>
              <a:rect l="l" t="t" r="r" b="b"/>
              <a:pathLst>
                <a:path w="15143" h="18563" extrusionOk="0">
                  <a:moveTo>
                    <a:pt x="782" y="1"/>
                  </a:moveTo>
                  <a:lnTo>
                    <a:pt x="635" y="25"/>
                  </a:lnTo>
                  <a:lnTo>
                    <a:pt x="489" y="50"/>
                  </a:lnTo>
                  <a:lnTo>
                    <a:pt x="342" y="123"/>
                  </a:lnTo>
                  <a:lnTo>
                    <a:pt x="220" y="196"/>
                  </a:lnTo>
                  <a:lnTo>
                    <a:pt x="122" y="294"/>
                  </a:lnTo>
                  <a:lnTo>
                    <a:pt x="73" y="416"/>
                  </a:lnTo>
                  <a:lnTo>
                    <a:pt x="24" y="563"/>
                  </a:lnTo>
                  <a:lnTo>
                    <a:pt x="0" y="709"/>
                  </a:lnTo>
                  <a:lnTo>
                    <a:pt x="0" y="17708"/>
                  </a:lnTo>
                  <a:lnTo>
                    <a:pt x="24" y="17879"/>
                  </a:lnTo>
                  <a:lnTo>
                    <a:pt x="73" y="18025"/>
                  </a:lnTo>
                  <a:lnTo>
                    <a:pt x="122" y="18172"/>
                  </a:lnTo>
                  <a:lnTo>
                    <a:pt x="220" y="18294"/>
                  </a:lnTo>
                  <a:lnTo>
                    <a:pt x="342" y="18416"/>
                  </a:lnTo>
                  <a:lnTo>
                    <a:pt x="489" y="18489"/>
                  </a:lnTo>
                  <a:lnTo>
                    <a:pt x="635" y="18538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7" y="18538"/>
                  </a:lnTo>
                  <a:lnTo>
                    <a:pt x="14654" y="18489"/>
                  </a:lnTo>
                  <a:lnTo>
                    <a:pt x="14800" y="18416"/>
                  </a:lnTo>
                  <a:lnTo>
                    <a:pt x="14923" y="18294"/>
                  </a:lnTo>
                  <a:lnTo>
                    <a:pt x="15020" y="18172"/>
                  </a:lnTo>
                  <a:lnTo>
                    <a:pt x="15069" y="18025"/>
                  </a:lnTo>
                  <a:lnTo>
                    <a:pt x="15118" y="17879"/>
                  </a:lnTo>
                  <a:lnTo>
                    <a:pt x="15142" y="17708"/>
                  </a:lnTo>
                  <a:lnTo>
                    <a:pt x="15142" y="17586"/>
                  </a:lnTo>
                  <a:lnTo>
                    <a:pt x="1759" y="17586"/>
                  </a:lnTo>
                  <a:lnTo>
                    <a:pt x="1612" y="17561"/>
                  </a:lnTo>
                  <a:lnTo>
                    <a:pt x="1465" y="17512"/>
                  </a:lnTo>
                  <a:lnTo>
                    <a:pt x="1319" y="17439"/>
                  </a:lnTo>
                  <a:lnTo>
                    <a:pt x="1197" y="17317"/>
                  </a:lnTo>
                  <a:lnTo>
                    <a:pt x="1099" y="17195"/>
                  </a:lnTo>
                  <a:lnTo>
                    <a:pt x="1050" y="17048"/>
                  </a:lnTo>
                  <a:lnTo>
                    <a:pt x="1001" y="16902"/>
                  </a:lnTo>
                  <a:lnTo>
                    <a:pt x="977" y="16731"/>
                  </a:lnTo>
                  <a:lnTo>
                    <a:pt x="97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" name="Google Shape;351;p37"/>
            <p:cNvSpPr/>
            <p:nvPr/>
          </p:nvSpPr>
          <p:spPr>
            <a:xfrm>
              <a:off x="621550" y="922575"/>
              <a:ext cx="378575" cy="464050"/>
            </a:xfrm>
            <a:custGeom>
              <a:avLst/>
              <a:gdLst/>
              <a:ahLst/>
              <a:cxnLst/>
              <a:rect l="l" t="t" r="r" b="b"/>
              <a:pathLst>
                <a:path w="15143" h="18562" extrusionOk="0">
                  <a:moveTo>
                    <a:pt x="13140" y="6472"/>
                  </a:moveTo>
                  <a:lnTo>
                    <a:pt x="13238" y="6497"/>
                  </a:lnTo>
                  <a:lnTo>
                    <a:pt x="13311" y="6546"/>
                  </a:lnTo>
                  <a:lnTo>
                    <a:pt x="13360" y="6619"/>
                  </a:lnTo>
                  <a:lnTo>
                    <a:pt x="13384" y="6717"/>
                  </a:lnTo>
                  <a:lnTo>
                    <a:pt x="13360" y="6814"/>
                  </a:lnTo>
                  <a:lnTo>
                    <a:pt x="13311" y="6888"/>
                  </a:lnTo>
                  <a:lnTo>
                    <a:pt x="13238" y="6936"/>
                  </a:lnTo>
                  <a:lnTo>
                    <a:pt x="13140" y="6961"/>
                  </a:lnTo>
                  <a:lnTo>
                    <a:pt x="2003" y="6961"/>
                  </a:lnTo>
                  <a:lnTo>
                    <a:pt x="1905" y="6936"/>
                  </a:lnTo>
                  <a:lnTo>
                    <a:pt x="1832" y="6888"/>
                  </a:lnTo>
                  <a:lnTo>
                    <a:pt x="1783" y="6814"/>
                  </a:lnTo>
                  <a:lnTo>
                    <a:pt x="1759" y="6717"/>
                  </a:lnTo>
                  <a:lnTo>
                    <a:pt x="1783" y="6619"/>
                  </a:lnTo>
                  <a:lnTo>
                    <a:pt x="1832" y="6546"/>
                  </a:lnTo>
                  <a:lnTo>
                    <a:pt x="1905" y="6497"/>
                  </a:lnTo>
                  <a:lnTo>
                    <a:pt x="2003" y="6472"/>
                  </a:lnTo>
                  <a:close/>
                  <a:moveTo>
                    <a:pt x="13238" y="8793"/>
                  </a:moveTo>
                  <a:lnTo>
                    <a:pt x="13311" y="8866"/>
                  </a:lnTo>
                  <a:lnTo>
                    <a:pt x="13360" y="8939"/>
                  </a:lnTo>
                  <a:lnTo>
                    <a:pt x="13384" y="9037"/>
                  </a:lnTo>
                  <a:lnTo>
                    <a:pt x="13360" y="9135"/>
                  </a:lnTo>
                  <a:lnTo>
                    <a:pt x="13311" y="9208"/>
                  </a:lnTo>
                  <a:lnTo>
                    <a:pt x="13238" y="9257"/>
                  </a:lnTo>
                  <a:lnTo>
                    <a:pt x="13140" y="9281"/>
                  </a:lnTo>
                  <a:lnTo>
                    <a:pt x="2003" y="9281"/>
                  </a:lnTo>
                  <a:lnTo>
                    <a:pt x="1905" y="9257"/>
                  </a:lnTo>
                  <a:lnTo>
                    <a:pt x="1832" y="9208"/>
                  </a:lnTo>
                  <a:lnTo>
                    <a:pt x="1783" y="9135"/>
                  </a:lnTo>
                  <a:lnTo>
                    <a:pt x="1759" y="9037"/>
                  </a:lnTo>
                  <a:lnTo>
                    <a:pt x="1783" y="8939"/>
                  </a:lnTo>
                  <a:lnTo>
                    <a:pt x="1832" y="8866"/>
                  </a:lnTo>
                  <a:lnTo>
                    <a:pt x="1905" y="8793"/>
                  </a:lnTo>
                  <a:close/>
                  <a:moveTo>
                    <a:pt x="13140" y="11088"/>
                  </a:moveTo>
                  <a:lnTo>
                    <a:pt x="13238" y="11113"/>
                  </a:lnTo>
                  <a:lnTo>
                    <a:pt x="13311" y="11162"/>
                  </a:lnTo>
                  <a:lnTo>
                    <a:pt x="13360" y="11235"/>
                  </a:lnTo>
                  <a:lnTo>
                    <a:pt x="13384" y="11333"/>
                  </a:lnTo>
                  <a:lnTo>
                    <a:pt x="13360" y="11430"/>
                  </a:lnTo>
                  <a:lnTo>
                    <a:pt x="13311" y="11504"/>
                  </a:lnTo>
                  <a:lnTo>
                    <a:pt x="13238" y="11552"/>
                  </a:lnTo>
                  <a:lnTo>
                    <a:pt x="13140" y="11577"/>
                  </a:lnTo>
                  <a:lnTo>
                    <a:pt x="2003" y="11577"/>
                  </a:lnTo>
                  <a:lnTo>
                    <a:pt x="1905" y="11552"/>
                  </a:lnTo>
                  <a:lnTo>
                    <a:pt x="1832" y="11504"/>
                  </a:lnTo>
                  <a:lnTo>
                    <a:pt x="1783" y="11430"/>
                  </a:lnTo>
                  <a:lnTo>
                    <a:pt x="1759" y="11333"/>
                  </a:lnTo>
                  <a:lnTo>
                    <a:pt x="1783" y="11235"/>
                  </a:lnTo>
                  <a:lnTo>
                    <a:pt x="1832" y="11162"/>
                  </a:lnTo>
                  <a:lnTo>
                    <a:pt x="1905" y="11113"/>
                  </a:lnTo>
                  <a:lnTo>
                    <a:pt x="2003" y="11088"/>
                  </a:lnTo>
                  <a:close/>
                  <a:moveTo>
                    <a:pt x="8255" y="13409"/>
                  </a:moveTo>
                  <a:lnTo>
                    <a:pt x="8353" y="13433"/>
                  </a:lnTo>
                  <a:lnTo>
                    <a:pt x="8426" y="13482"/>
                  </a:lnTo>
                  <a:lnTo>
                    <a:pt x="8475" y="13555"/>
                  </a:lnTo>
                  <a:lnTo>
                    <a:pt x="8500" y="13653"/>
                  </a:lnTo>
                  <a:lnTo>
                    <a:pt x="8475" y="13750"/>
                  </a:lnTo>
                  <a:lnTo>
                    <a:pt x="8426" y="13824"/>
                  </a:lnTo>
                  <a:lnTo>
                    <a:pt x="8353" y="13873"/>
                  </a:lnTo>
                  <a:lnTo>
                    <a:pt x="8255" y="13897"/>
                  </a:lnTo>
                  <a:lnTo>
                    <a:pt x="2003" y="13897"/>
                  </a:lnTo>
                  <a:lnTo>
                    <a:pt x="1905" y="13873"/>
                  </a:lnTo>
                  <a:lnTo>
                    <a:pt x="1832" y="13824"/>
                  </a:lnTo>
                  <a:lnTo>
                    <a:pt x="1783" y="13750"/>
                  </a:lnTo>
                  <a:lnTo>
                    <a:pt x="1759" y="13653"/>
                  </a:lnTo>
                  <a:lnTo>
                    <a:pt x="1783" y="13555"/>
                  </a:lnTo>
                  <a:lnTo>
                    <a:pt x="1832" y="13482"/>
                  </a:lnTo>
                  <a:lnTo>
                    <a:pt x="1905" y="13433"/>
                  </a:lnTo>
                  <a:lnTo>
                    <a:pt x="2003" y="13409"/>
                  </a:lnTo>
                  <a:close/>
                  <a:moveTo>
                    <a:pt x="635" y="0"/>
                  </a:moveTo>
                  <a:lnTo>
                    <a:pt x="489" y="49"/>
                  </a:lnTo>
                  <a:lnTo>
                    <a:pt x="342" y="122"/>
                  </a:lnTo>
                  <a:lnTo>
                    <a:pt x="220" y="220"/>
                  </a:lnTo>
                  <a:lnTo>
                    <a:pt x="123" y="342"/>
                  </a:lnTo>
                  <a:lnTo>
                    <a:pt x="74" y="464"/>
                  </a:lnTo>
                  <a:lnTo>
                    <a:pt x="25" y="611"/>
                  </a:lnTo>
                  <a:lnTo>
                    <a:pt x="0" y="782"/>
                  </a:lnTo>
                  <a:lnTo>
                    <a:pt x="0" y="17780"/>
                  </a:lnTo>
                  <a:lnTo>
                    <a:pt x="25" y="17927"/>
                  </a:lnTo>
                  <a:lnTo>
                    <a:pt x="74" y="18073"/>
                  </a:lnTo>
                  <a:lnTo>
                    <a:pt x="123" y="18195"/>
                  </a:lnTo>
                  <a:lnTo>
                    <a:pt x="220" y="18318"/>
                  </a:lnTo>
                  <a:lnTo>
                    <a:pt x="342" y="18415"/>
                  </a:lnTo>
                  <a:lnTo>
                    <a:pt x="489" y="18489"/>
                  </a:lnTo>
                  <a:lnTo>
                    <a:pt x="635" y="18537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8" y="18537"/>
                  </a:lnTo>
                  <a:lnTo>
                    <a:pt x="14654" y="18489"/>
                  </a:lnTo>
                  <a:lnTo>
                    <a:pt x="14801" y="18415"/>
                  </a:lnTo>
                  <a:lnTo>
                    <a:pt x="14923" y="18318"/>
                  </a:lnTo>
                  <a:lnTo>
                    <a:pt x="15021" y="18195"/>
                  </a:lnTo>
                  <a:lnTo>
                    <a:pt x="15069" y="18073"/>
                  </a:lnTo>
                  <a:lnTo>
                    <a:pt x="15118" y="17927"/>
                  </a:lnTo>
                  <a:lnTo>
                    <a:pt x="15143" y="17780"/>
                  </a:lnTo>
                  <a:lnTo>
                    <a:pt x="15143" y="3859"/>
                  </a:lnTo>
                  <a:lnTo>
                    <a:pt x="12554" y="3859"/>
                  </a:lnTo>
                  <a:lnTo>
                    <a:pt x="12285" y="3835"/>
                  </a:lnTo>
                  <a:lnTo>
                    <a:pt x="12065" y="3761"/>
                  </a:lnTo>
                  <a:lnTo>
                    <a:pt x="11846" y="3639"/>
                  </a:lnTo>
                  <a:lnTo>
                    <a:pt x="11650" y="3468"/>
                  </a:lnTo>
                  <a:lnTo>
                    <a:pt x="11504" y="3297"/>
                  </a:lnTo>
                  <a:lnTo>
                    <a:pt x="11382" y="3078"/>
                  </a:lnTo>
                  <a:lnTo>
                    <a:pt x="11308" y="2833"/>
                  </a:lnTo>
                  <a:lnTo>
                    <a:pt x="11284" y="2589"/>
                  </a:lnTo>
                  <a:lnTo>
                    <a:pt x="1128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" name="Google Shape;352;p37"/>
            <p:cNvSpPr/>
            <p:nvPr/>
          </p:nvSpPr>
          <p:spPr>
            <a:xfrm>
              <a:off x="915850" y="922575"/>
              <a:ext cx="84275" cy="84275"/>
            </a:xfrm>
            <a:custGeom>
              <a:avLst/>
              <a:gdLst/>
              <a:ahLst/>
              <a:cxnLst/>
              <a:rect l="l" t="t" r="r" b="b"/>
              <a:pathLst>
                <a:path w="3371" h="3371" extrusionOk="0">
                  <a:moveTo>
                    <a:pt x="0" y="0"/>
                  </a:moveTo>
                  <a:lnTo>
                    <a:pt x="0" y="2589"/>
                  </a:lnTo>
                  <a:lnTo>
                    <a:pt x="0" y="2736"/>
                  </a:lnTo>
                  <a:lnTo>
                    <a:pt x="49" y="2882"/>
                  </a:lnTo>
                  <a:lnTo>
                    <a:pt x="122" y="3029"/>
                  </a:lnTo>
                  <a:lnTo>
                    <a:pt x="220" y="3126"/>
                  </a:lnTo>
                  <a:lnTo>
                    <a:pt x="342" y="3224"/>
                  </a:lnTo>
                  <a:lnTo>
                    <a:pt x="464" y="3297"/>
                  </a:lnTo>
                  <a:lnTo>
                    <a:pt x="611" y="3346"/>
                  </a:lnTo>
                  <a:lnTo>
                    <a:pt x="782" y="3371"/>
                  </a:lnTo>
                  <a:lnTo>
                    <a:pt x="3371" y="337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30408490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9140717" y="343784"/>
            <a:ext cx="3051283" cy="815208"/>
            <a:chOff x="8820911" y="585216"/>
            <a:chExt cx="3371215" cy="900684"/>
          </a:xfrm>
        </p:grpSpPr>
        <p:sp>
          <p:nvSpPr>
            <p:cNvPr id="3" name="object 4"/>
            <p:cNvSpPr/>
            <p:nvPr/>
          </p:nvSpPr>
          <p:spPr>
            <a:xfrm>
              <a:off x="8820911" y="637031"/>
              <a:ext cx="3371215" cy="803275"/>
            </a:xfrm>
            <a:custGeom>
              <a:avLst/>
              <a:gdLst/>
              <a:ahLst/>
              <a:cxnLst/>
              <a:rect l="l" t="t" r="r" b="b"/>
              <a:pathLst>
                <a:path w="3371215" h="803275">
                  <a:moveTo>
                    <a:pt x="3350514" y="0"/>
                  </a:moveTo>
                  <a:lnTo>
                    <a:pt x="401574" y="0"/>
                  </a:lnTo>
                  <a:lnTo>
                    <a:pt x="354749" y="2702"/>
                  </a:lnTo>
                  <a:lnTo>
                    <a:pt x="309509" y="10608"/>
                  </a:lnTo>
                  <a:lnTo>
                    <a:pt x="266155" y="23415"/>
                  </a:lnTo>
                  <a:lnTo>
                    <a:pt x="224989" y="40823"/>
                  </a:lnTo>
                  <a:lnTo>
                    <a:pt x="186313" y="62530"/>
                  </a:lnTo>
                  <a:lnTo>
                    <a:pt x="150427" y="88234"/>
                  </a:lnTo>
                  <a:lnTo>
                    <a:pt x="117633" y="117633"/>
                  </a:lnTo>
                  <a:lnTo>
                    <a:pt x="88234" y="150427"/>
                  </a:lnTo>
                  <a:lnTo>
                    <a:pt x="62530" y="186313"/>
                  </a:lnTo>
                  <a:lnTo>
                    <a:pt x="40823" y="224989"/>
                  </a:lnTo>
                  <a:lnTo>
                    <a:pt x="23415" y="266155"/>
                  </a:lnTo>
                  <a:lnTo>
                    <a:pt x="10608" y="309509"/>
                  </a:lnTo>
                  <a:lnTo>
                    <a:pt x="2702" y="354749"/>
                  </a:lnTo>
                  <a:lnTo>
                    <a:pt x="0" y="401573"/>
                  </a:lnTo>
                  <a:lnTo>
                    <a:pt x="2702" y="448398"/>
                  </a:lnTo>
                  <a:lnTo>
                    <a:pt x="10608" y="493638"/>
                  </a:lnTo>
                  <a:lnTo>
                    <a:pt x="23415" y="536992"/>
                  </a:lnTo>
                  <a:lnTo>
                    <a:pt x="40823" y="578158"/>
                  </a:lnTo>
                  <a:lnTo>
                    <a:pt x="62530" y="616834"/>
                  </a:lnTo>
                  <a:lnTo>
                    <a:pt x="88234" y="652720"/>
                  </a:lnTo>
                  <a:lnTo>
                    <a:pt x="117633" y="685514"/>
                  </a:lnTo>
                  <a:lnTo>
                    <a:pt x="150427" y="714913"/>
                  </a:lnTo>
                  <a:lnTo>
                    <a:pt x="186313" y="740617"/>
                  </a:lnTo>
                  <a:lnTo>
                    <a:pt x="224989" y="762324"/>
                  </a:lnTo>
                  <a:lnTo>
                    <a:pt x="266155" y="779732"/>
                  </a:lnTo>
                  <a:lnTo>
                    <a:pt x="309509" y="792539"/>
                  </a:lnTo>
                  <a:lnTo>
                    <a:pt x="354749" y="800445"/>
                  </a:lnTo>
                  <a:lnTo>
                    <a:pt x="401574" y="803147"/>
                  </a:lnTo>
                  <a:lnTo>
                    <a:pt x="3350514" y="803147"/>
                  </a:lnTo>
                  <a:lnTo>
                    <a:pt x="3371087" y="801960"/>
                  </a:lnTo>
                  <a:lnTo>
                    <a:pt x="3371087" y="1187"/>
                  </a:lnTo>
                  <a:lnTo>
                    <a:pt x="3350514" y="0"/>
                  </a:lnTo>
                  <a:close/>
                </a:path>
              </a:pathLst>
            </a:custGeom>
            <a:solidFill>
              <a:srgbClr val="F16721"/>
            </a:solidFill>
          </p:spPr>
          <p:txBody>
            <a:bodyPr wrap="square" lIns="0" tIns="0" rIns="0" bIns="0" rtlCol="0"/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endParaRPr sz="2489"/>
            </a:p>
          </p:txBody>
        </p:sp>
        <p:pic>
          <p:nvPicPr>
            <p:cNvPr id="4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982455" y="585216"/>
              <a:ext cx="3209544" cy="900684"/>
            </a:xfrm>
            <a:prstGeom prst="rect">
              <a:avLst/>
            </a:prstGeom>
          </p:spPr>
        </p:pic>
      </p:grpSp>
      <p:grpSp>
        <p:nvGrpSpPr>
          <p:cNvPr id="122" name="Google Shape;2841;p93"/>
          <p:cNvGrpSpPr/>
          <p:nvPr/>
        </p:nvGrpSpPr>
        <p:grpSpPr>
          <a:xfrm rot="5770291">
            <a:off x="-179859" y="-69081"/>
            <a:ext cx="1006161" cy="919524"/>
            <a:chOff x="6591321" y="2717039"/>
            <a:chExt cx="1979076" cy="1808664"/>
          </a:xfrm>
        </p:grpSpPr>
        <p:sp>
          <p:nvSpPr>
            <p:cNvPr id="123" name="Google Shape;2842;p93"/>
            <p:cNvSpPr/>
            <p:nvPr/>
          </p:nvSpPr>
          <p:spPr>
            <a:xfrm>
              <a:off x="6591321" y="2717039"/>
              <a:ext cx="1979076" cy="1808664"/>
            </a:xfrm>
            <a:custGeom>
              <a:avLst/>
              <a:gdLst/>
              <a:ahLst/>
              <a:cxnLst/>
              <a:rect l="l" t="t" r="r" b="b"/>
              <a:pathLst>
                <a:path w="18419" h="16833" extrusionOk="0">
                  <a:moveTo>
                    <a:pt x="12177" y="0"/>
                  </a:moveTo>
                  <a:cubicBezTo>
                    <a:pt x="11648" y="0"/>
                    <a:pt x="11109" y="46"/>
                    <a:pt x="10599" y="46"/>
                  </a:cubicBezTo>
                  <a:cubicBezTo>
                    <a:pt x="10579" y="46"/>
                    <a:pt x="10558" y="46"/>
                    <a:pt x="10538" y="46"/>
                  </a:cubicBezTo>
                  <a:cubicBezTo>
                    <a:pt x="10391" y="45"/>
                    <a:pt x="10250" y="43"/>
                    <a:pt x="10112" y="43"/>
                  </a:cubicBezTo>
                  <a:cubicBezTo>
                    <a:pt x="9632" y="43"/>
                    <a:pt x="9195" y="68"/>
                    <a:pt x="8715" y="262"/>
                  </a:cubicBezTo>
                  <a:cubicBezTo>
                    <a:pt x="8256" y="447"/>
                    <a:pt x="7784" y="577"/>
                    <a:pt x="7306" y="707"/>
                  </a:cubicBezTo>
                  <a:cubicBezTo>
                    <a:pt x="6073" y="1039"/>
                    <a:pt x="5021" y="1344"/>
                    <a:pt x="3911" y="2033"/>
                  </a:cubicBezTo>
                  <a:cubicBezTo>
                    <a:pt x="2246" y="3062"/>
                    <a:pt x="855" y="4763"/>
                    <a:pt x="292" y="6650"/>
                  </a:cubicBezTo>
                  <a:cubicBezTo>
                    <a:pt x="1" y="7637"/>
                    <a:pt x="143" y="8746"/>
                    <a:pt x="143" y="9767"/>
                  </a:cubicBezTo>
                  <a:cubicBezTo>
                    <a:pt x="143" y="10640"/>
                    <a:pt x="117" y="11328"/>
                    <a:pt x="422" y="12145"/>
                  </a:cubicBezTo>
                  <a:cubicBezTo>
                    <a:pt x="801" y="13168"/>
                    <a:pt x="1482" y="13643"/>
                    <a:pt x="2176" y="14444"/>
                  </a:cubicBezTo>
                  <a:cubicBezTo>
                    <a:pt x="2652" y="14992"/>
                    <a:pt x="3083" y="15451"/>
                    <a:pt x="3665" y="15882"/>
                  </a:cubicBezTo>
                  <a:cubicBezTo>
                    <a:pt x="4306" y="16414"/>
                    <a:pt x="5631" y="16763"/>
                    <a:pt x="6744" y="16763"/>
                  </a:cubicBezTo>
                  <a:cubicBezTo>
                    <a:pt x="7524" y="16763"/>
                    <a:pt x="8354" y="16832"/>
                    <a:pt x="9165" y="16832"/>
                  </a:cubicBezTo>
                  <a:cubicBezTo>
                    <a:pt x="9611" y="16832"/>
                    <a:pt x="10052" y="16811"/>
                    <a:pt x="10475" y="16746"/>
                  </a:cubicBezTo>
                  <a:cubicBezTo>
                    <a:pt x="11206" y="16633"/>
                    <a:pt x="12077" y="16225"/>
                    <a:pt x="12731" y="15896"/>
                  </a:cubicBezTo>
                  <a:cubicBezTo>
                    <a:pt x="13538" y="15487"/>
                    <a:pt x="14352" y="15025"/>
                    <a:pt x="15119" y="14547"/>
                  </a:cubicBezTo>
                  <a:cubicBezTo>
                    <a:pt x="16150" y="13902"/>
                    <a:pt x="17063" y="13221"/>
                    <a:pt x="17758" y="12198"/>
                  </a:cubicBezTo>
                  <a:cubicBezTo>
                    <a:pt x="18389" y="11262"/>
                    <a:pt x="18399" y="10368"/>
                    <a:pt x="18402" y="9275"/>
                  </a:cubicBezTo>
                  <a:cubicBezTo>
                    <a:pt x="18419" y="6633"/>
                    <a:pt x="17798" y="4102"/>
                    <a:pt x="15970" y="2108"/>
                  </a:cubicBezTo>
                  <a:cubicBezTo>
                    <a:pt x="15233" y="1305"/>
                    <a:pt x="14279" y="291"/>
                    <a:pt x="13163" y="79"/>
                  </a:cubicBezTo>
                  <a:cubicBezTo>
                    <a:pt x="12845" y="19"/>
                    <a:pt x="12513" y="0"/>
                    <a:pt x="1217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endParaRPr sz="2489"/>
            </a:p>
          </p:txBody>
        </p:sp>
        <p:sp>
          <p:nvSpPr>
            <p:cNvPr id="124" name="Google Shape;2843;p93"/>
            <p:cNvSpPr/>
            <p:nvPr/>
          </p:nvSpPr>
          <p:spPr>
            <a:xfrm>
              <a:off x="6875414" y="3337982"/>
              <a:ext cx="65436" cy="42227"/>
            </a:xfrm>
            <a:custGeom>
              <a:avLst/>
              <a:gdLst/>
              <a:ahLst/>
              <a:cxnLst/>
              <a:rect l="l" t="t" r="r" b="b"/>
              <a:pathLst>
                <a:path w="609" h="393" extrusionOk="0">
                  <a:moveTo>
                    <a:pt x="293" y="1"/>
                  </a:moveTo>
                  <a:cubicBezTo>
                    <a:pt x="177" y="1"/>
                    <a:pt x="24" y="90"/>
                    <a:pt x="14" y="213"/>
                  </a:cubicBezTo>
                  <a:cubicBezTo>
                    <a:pt x="1" y="349"/>
                    <a:pt x="147" y="392"/>
                    <a:pt x="250" y="392"/>
                  </a:cubicBezTo>
                  <a:lnTo>
                    <a:pt x="316" y="392"/>
                  </a:lnTo>
                  <a:cubicBezTo>
                    <a:pt x="433" y="392"/>
                    <a:pt x="586" y="303"/>
                    <a:pt x="595" y="180"/>
                  </a:cubicBezTo>
                  <a:cubicBezTo>
                    <a:pt x="609" y="44"/>
                    <a:pt x="463" y="1"/>
                    <a:pt x="35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endParaRPr sz="2489"/>
            </a:p>
          </p:txBody>
        </p:sp>
        <p:sp>
          <p:nvSpPr>
            <p:cNvPr id="125" name="Google Shape;2844;p93"/>
            <p:cNvSpPr/>
            <p:nvPr/>
          </p:nvSpPr>
          <p:spPr>
            <a:xfrm>
              <a:off x="6749485" y="3488625"/>
              <a:ext cx="95736" cy="26862"/>
            </a:xfrm>
            <a:custGeom>
              <a:avLst/>
              <a:gdLst/>
              <a:ahLst/>
              <a:cxnLst/>
              <a:rect l="l" t="t" r="r" b="b"/>
              <a:pathLst>
                <a:path w="891" h="250" extrusionOk="0">
                  <a:moveTo>
                    <a:pt x="548" y="1"/>
                  </a:moveTo>
                  <a:cubicBezTo>
                    <a:pt x="382" y="1"/>
                    <a:pt x="0" y="249"/>
                    <a:pt x="343" y="249"/>
                  </a:cubicBezTo>
                  <a:cubicBezTo>
                    <a:pt x="508" y="249"/>
                    <a:pt x="890" y="1"/>
                    <a:pt x="54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endParaRPr sz="2489"/>
            </a:p>
          </p:txBody>
        </p:sp>
        <p:sp>
          <p:nvSpPr>
            <p:cNvPr id="126" name="Google Shape;2845;p93"/>
            <p:cNvSpPr/>
            <p:nvPr/>
          </p:nvSpPr>
          <p:spPr>
            <a:xfrm>
              <a:off x="6886589" y="3521826"/>
              <a:ext cx="71775" cy="31912"/>
            </a:xfrm>
            <a:custGeom>
              <a:avLst/>
              <a:gdLst/>
              <a:ahLst/>
              <a:cxnLst/>
              <a:rect l="l" t="t" r="r" b="b"/>
              <a:pathLst>
                <a:path w="668" h="297" extrusionOk="0">
                  <a:moveTo>
                    <a:pt x="399" y="0"/>
                  </a:moveTo>
                  <a:cubicBezTo>
                    <a:pt x="286" y="0"/>
                    <a:pt x="129" y="37"/>
                    <a:pt x="63" y="140"/>
                  </a:cubicBezTo>
                  <a:cubicBezTo>
                    <a:pt x="0" y="243"/>
                    <a:pt x="116" y="296"/>
                    <a:pt x="203" y="296"/>
                  </a:cubicBezTo>
                  <a:lnTo>
                    <a:pt x="269" y="296"/>
                  </a:lnTo>
                  <a:cubicBezTo>
                    <a:pt x="382" y="296"/>
                    <a:pt x="538" y="259"/>
                    <a:pt x="605" y="157"/>
                  </a:cubicBezTo>
                  <a:cubicBezTo>
                    <a:pt x="668" y="57"/>
                    <a:pt x="551" y="0"/>
                    <a:pt x="46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endParaRPr sz="2489"/>
            </a:p>
          </p:txBody>
        </p:sp>
        <p:sp>
          <p:nvSpPr>
            <p:cNvPr id="127" name="Google Shape;2846;p93"/>
            <p:cNvSpPr/>
            <p:nvPr/>
          </p:nvSpPr>
          <p:spPr>
            <a:xfrm>
              <a:off x="7022511" y="3437909"/>
              <a:ext cx="78652" cy="42227"/>
            </a:xfrm>
            <a:custGeom>
              <a:avLst/>
              <a:gdLst/>
              <a:ahLst/>
              <a:cxnLst/>
              <a:rect l="l" t="t" r="r" b="b"/>
              <a:pathLst>
                <a:path w="732" h="393" extrusionOk="0">
                  <a:moveTo>
                    <a:pt x="386" y="1"/>
                  </a:moveTo>
                  <a:cubicBezTo>
                    <a:pt x="91" y="1"/>
                    <a:pt x="1" y="393"/>
                    <a:pt x="346" y="393"/>
                  </a:cubicBezTo>
                  <a:cubicBezTo>
                    <a:pt x="645" y="393"/>
                    <a:pt x="732" y="1"/>
                    <a:pt x="38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endParaRPr sz="2489"/>
            </a:p>
          </p:txBody>
        </p:sp>
        <p:sp>
          <p:nvSpPr>
            <p:cNvPr id="128" name="Google Shape;2847;p93"/>
            <p:cNvSpPr/>
            <p:nvPr/>
          </p:nvSpPr>
          <p:spPr>
            <a:xfrm>
              <a:off x="6997153" y="3325841"/>
              <a:ext cx="65113" cy="23638"/>
            </a:xfrm>
            <a:custGeom>
              <a:avLst/>
              <a:gdLst/>
              <a:ahLst/>
              <a:cxnLst/>
              <a:rect l="l" t="t" r="r" b="b"/>
              <a:pathLst>
                <a:path w="606" h="220" extrusionOk="0">
                  <a:moveTo>
                    <a:pt x="433" y="1"/>
                  </a:moveTo>
                  <a:cubicBezTo>
                    <a:pt x="310" y="1"/>
                    <a:pt x="177" y="27"/>
                    <a:pt x="74" y="97"/>
                  </a:cubicBezTo>
                  <a:cubicBezTo>
                    <a:pt x="1" y="150"/>
                    <a:pt x="1" y="220"/>
                    <a:pt x="107" y="220"/>
                  </a:cubicBezTo>
                  <a:lnTo>
                    <a:pt x="174" y="220"/>
                  </a:lnTo>
                  <a:cubicBezTo>
                    <a:pt x="296" y="220"/>
                    <a:pt x="429" y="194"/>
                    <a:pt x="532" y="124"/>
                  </a:cubicBezTo>
                  <a:cubicBezTo>
                    <a:pt x="606" y="70"/>
                    <a:pt x="606" y="1"/>
                    <a:pt x="49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endParaRPr sz="2489"/>
            </a:p>
          </p:txBody>
        </p:sp>
        <p:sp>
          <p:nvSpPr>
            <p:cNvPr id="129" name="Google Shape;2848;p93"/>
            <p:cNvSpPr/>
            <p:nvPr/>
          </p:nvSpPr>
          <p:spPr>
            <a:xfrm>
              <a:off x="8308989" y="3898110"/>
              <a:ext cx="93587" cy="37177"/>
            </a:xfrm>
            <a:custGeom>
              <a:avLst/>
              <a:gdLst/>
              <a:ahLst/>
              <a:cxnLst/>
              <a:rect l="l" t="t" r="r" b="b"/>
              <a:pathLst>
                <a:path w="871" h="346" extrusionOk="0">
                  <a:moveTo>
                    <a:pt x="529" y="0"/>
                  </a:moveTo>
                  <a:cubicBezTo>
                    <a:pt x="300" y="0"/>
                    <a:pt x="1" y="345"/>
                    <a:pt x="343" y="345"/>
                  </a:cubicBezTo>
                  <a:cubicBezTo>
                    <a:pt x="572" y="345"/>
                    <a:pt x="871" y="0"/>
                    <a:pt x="52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endParaRPr sz="2489"/>
            </a:p>
          </p:txBody>
        </p:sp>
        <p:sp>
          <p:nvSpPr>
            <p:cNvPr id="130" name="Google Shape;2849;p93"/>
            <p:cNvSpPr/>
            <p:nvPr/>
          </p:nvSpPr>
          <p:spPr>
            <a:xfrm>
              <a:off x="8100969" y="3810218"/>
              <a:ext cx="95306" cy="27292"/>
            </a:xfrm>
            <a:custGeom>
              <a:avLst/>
              <a:gdLst/>
              <a:ahLst/>
              <a:cxnLst/>
              <a:rect l="l" t="t" r="r" b="b"/>
              <a:pathLst>
                <a:path w="887" h="254" extrusionOk="0">
                  <a:moveTo>
                    <a:pt x="548" y="1"/>
                  </a:moveTo>
                  <a:cubicBezTo>
                    <a:pt x="379" y="1"/>
                    <a:pt x="0" y="254"/>
                    <a:pt x="339" y="254"/>
                  </a:cubicBezTo>
                  <a:cubicBezTo>
                    <a:pt x="505" y="254"/>
                    <a:pt x="887" y="1"/>
                    <a:pt x="54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endParaRPr sz="2489"/>
            </a:p>
          </p:txBody>
        </p:sp>
        <p:sp>
          <p:nvSpPr>
            <p:cNvPr id="131" name="Google Shape;2850;p93"/>
            <p:cNvSpPr/>
            <p:nvPr/>
          </p:nvSpPr>
          <p:spPr>
            <a:xfrm>
              <a:off x="8206269" y="3570286"/>
              <a:ext cx="81338" cy="38574"/>
            </a:xfrm>
            <a:custGeom>
              <a:avLst/>
              <a:gdLst/>
              <a:ahLst/>
              <a:cxnLst/>
              <a:rect l="l" t="t" r="r" b="b"/>
              <a:pathLst>
                <a:path w="757" h="359" extrusionOk="0">
                  <a:moveTo>
                    <a:pt x="424" y="0"/>
                  </a:moveTo>
                  <a:cubicBezTo>
                    <a:pt x="333" y="0"/>
                    <a:pt x="238" y="26"/>
                    <a:pt x="180" y="84"/>
                  </a:cubicBezTo>
                  <a:lnTo>
                    <a:pt x="149" y="115"/>
                  </a:lnTo>
                  <a:cubicBezTo>
                    <a:pt x="0" y="263"/>
                    <a:pt x="161" y="359"/>
                    <a:pt x="336" y="359"/>
                  </a:cubicBezTo>
                  <a:cubicBezTo>
                    <a:pt x="426" y="359"/>
                    <a:pt x="521" y="334"/>
                    <a:pt x="578" y="277"/>
                  </a:cubicBezTo>
                  <a:cubicBezTo>
                    <a:pt x="588" y="264"/>
                    <a:pt x="598" y="254"/>
                    <a:pt x="608" y="244"/>
                  </a:cubicBezTo>
                  <a:cubicBezTo>
                    <a:pt x="756" y="95"/>
                    <a:pt x="598" y="0"/>
                    <a:pt x="42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endParaRPr sz="2489"/>
            </a:p>
          </p:txBody>
        </p:sp>
        <p:sp>
          <p:nvSpPr>
            <p:cNvPr id="132" name="Google Shape;2851;p93"/>
            <p:cNvSpPr/>
            <p:nvPr/>
          </p:nvSpPr>
          <p:spPr>
            <a:xfrm>
              <a:off x="8376789" y="3717490"/>
              <a:ext cx="65543" cy="41152"/>
            </a:xfrm>
            <a:custGeom>
              <a:avLst/>
              <a:gdLst/>
              <a:ahLst/>
              <a:cxnLst/>
              <a:rect l="l" t="t" r="r" b="b"/>
              <a:pathLst>
                <a:path w="610" h="383" extrusionOk="0">
                  <a:moveTo>
                    <a:pt x="293" y="0"/>
                  </a:moveTo>
                  <a:cubicBezTo>
                    <a:pt x="180" y="0"/>
                    <a:pt x="25" y="86"/>
                    <a:pt x="14" y="209"/>
                  </a:cubicBezTo>
                  <a:cubicBezTo>
                    <a:pt x="1" y="342"/>
                    <a:pt x="147" y="382"/>
                    <a:pt x="250" y="382"/>
                  </a:cubicBezTo>
                  <a:lnTo>
                    <a:pt x="316" y="382"/>
                  </a:lnTo>
                  <a:cubicBezTo>
                    <a:pt x="430" y="382"/>
                    <a:pt x="583" y="296"/>
                    <a:pt x="595" y="173"/>
                  </a:cubicBezTo>
                  <a:cubicBezTo>
                    <a:pt x="609" y="40"/>
                    <a:pt x="463" y="0"/>
                    <a:pt x="35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endParaRPr sz="2489"/>
            </a:p>
          </p:txBody>
        </p:sp>
        <p:sp>
          <p:nvSpPr>
            <p:cNvPr id="133" name="Google Shape;2852;p93"/>
            <p:cNvSpPr/>
            <p:nvPr/>
          </p:nvSpPr>
          <p:spPr>
            <a:xfrm>
              <a:off x="8108061" y="4060465"/>
              <a:ext cx="95413" cy="27292"/>
            </a:xfrm>
            <a:custGeom>
              <a:avLst/>
              <a:gdLst/>
              <a:ahLst/>
              <a:cxnLst/>
              <a:rect l="l" t="t" r="r" b="b"/>
              <a:pathLst>
                <a:path w="888" h="254" extrusionOk="0">
                  <a:moveTo>
                    <a:pt x="548" y="1"/>
                  </a:moveTo>
                  <a:cubicBezTo>
                    <a:pt x="379" y="1"/>
                    <a:pt x="0" y="254"/>
                    <a:pt x="339" y="254"/>
                  </a:cubicBezTo>
                  <a:cubicBezTo>
                    <a:pt x="508" y="254"/>
                    <a:pt x="887" y="1"/>
                    <a:pt x="54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endParaRPr sz="2489"/>
            </a:p>
          </p:txBody>
        </p:sp>
        <p:sp>
          <p:nvSpPr>
            <p:cNvPr id="134" name="Google Shape;2853;p93"/>
            <p:cNvSpPr/>
            <p:nvPr/>
          </p:nvSpPr>
          <p:spPr>
            <a:xfrm>
              <a:off x="7950971" y="3694603"/>
              <a:ext cx="95091" cy="29763"/>
            </a:xfrm>
            <a:custGeom>
              <a:avLst/>
              <a:gdLst/>
              <a:ahLst/>
              <a:cxnLst/>
              <a:rect l="l" t="t" r="r" b="b"/>
              <a:pathLst>
                <a:path w="885" h="277" extrusionOk="0">
                  <a:moveTo>
                    <a:pt x="542" y="0"/>
                  </a:moveTo>
                  <a:cubicBezTo>
                    <a:pt x="360" y="0"/>
                    <a:pt x="1" y="276"/>
                    <a:pt x="340" y="276"/>
                  </a:cubicBezTo>
                  <a:cubicBezTo>
                    <a:pt x="526" y="276"/>
                    <a:pt x="884" y="0"/>
                    <a:pt x="54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endParaRPr sz="2489"/>
            </a:p>
          </p:txBody>
        </p:sp>
        <p:sp>
          <p:nvSpPr>
            <p:cNvPr id="135" name="Google Shape;2854;p93"/>
            <p:cNvSpPr/>
            <p:nvPr/>
          </p:nvSpPr>
          <p:spPr>
            <a:xfrm>
              <a:off x="8058420" y="3578559"/>
              <a:ext cx="94339" cy="32986"/>
            </a:xfrm>
            <a:custGeom>
              <a:avLst/>
              <a:gdLst/>
              <a:ahLst/>
              <a:cxnLst/>
              <a:rect l="l" t="t" r="r" b="b"/>
              <a:pathLst>
                <a:path w="878" h="307" extrusionOk="0">
                  <a:moveTo>
                    <a:pt x="536" y="1"/>
                  </a:moveTo>
                  <a:cubicBezTo>
                    <a:pt x="332" y="1"/>
                    <a:pt x="1" y="306"/>
                    <a:pt x="343" y="306"/>
                  </a:cubicBezTo>
                  <a:cubicBezTo>
                    <a:pt x="545" y="306"/>
                    <a:pt x="878" y="1"/>
                    <a:pt x="5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endParaRPr sz="2489"/>
            </a:p>
          </p:txBody>
        </p:sp>
        <p:sp>
          <p:nvSpPr>
            <p:cNvPr id="136" name="Google Shape;2855;p93"/>
            <p:cNvSpPr/>
            <p:nvPr/>
          </p:nvSpPr>
          <p:spPr>
            <a:xfrm>
              <a:off x="7908529" y="3995566"/>
              <a:ext cx="72527" cy="28259"/>
            </a:xfrm>
            <a:custGeom>
              <a:avLst/>
              <a:gdLst/>
              <a:ahLst/>
              <a:cxnLst/>
              <a:rect l="l" t="t" r="r" b="b"/>
              <a:pathLst>
                <a:path w="675" h="263" extrusionOk="0">
                  <a:moveTo>
                    <a:pt x="406" y="0"/>
                  </a:moveTo>
                  <a:cubicBezTo>
                    <a:pt x="296" y="0"/>
                    <a:pt x="140" y="36"/>
                    <a:pt x="70" y="133"/>
                  </a:cubicBezTo>
                  <a:cubicBezTo>
                    <a:pt x="0" y="229"/>
                    <a:pt x="130" y="263"/>
                    <a:pt x="203" y="263"/>
                  </a:cubicBezTo>
                  <a:lnTo>
                    <a:pt x="269" y="263"/>
                  </a:lnTo>
                  <a:cubicBezTo>
                    <a:pt x="379" y="263"/>
                    <a:pt x="535" y="223"/>
                    <a:pt x="605" y="130"/>
                  </a:cubicBezTo>
                  <a:cubicBezTo>
                    <a:pt x="675" y="33"/>
                    <a:pt x="545" y="0"/>
                    <a:pt x="47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endParaRPr sz="2489"/>
            </a:p>
          </p:txBody>
        </p:sp>
        <p:sp>
          <p:nvSpPr>
            <p:cNvPr id="137" name="Google Shape;2856;p93"/>
            <p:cNvSpPr/>
            <p:nvPr/>
          </p:nvSpPr>
          <p:spPr>
            <a:xfrm>
              <a:off x="7937433" y="3803448"/>
              <a:ext cx="78974" cy="40830"/>
            </a:xfrm>
            <a:custGeom>
              <a:avLst/>
              <a:gdLst/>
              <a:ahLst/>
              <a:cxnLst/>
              <a:rect l="l" t="t" r="r" b="b"/>
              <a:pathLst>
                <a:path w="735" h="380" extrusionOk="0">
                  <a:moveTo>
                    <a:pt x="389" y="1"/>
                  </a:moveTo>
                  <a:cubicBezTo>
                    <a:pt x="97" y="1"/>
                    <a:pt x="0" y="380"/>
                    <a:pt x="346" y="380"/>
                  </a:cubicBezTo>
                  <a:cubicBezTo>
                    <a:pt x="638" y="380"/>
                    <a:pt x="735" y="1"/>
                    <a:pt x="38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endParaRPr sz="2489"/>
            </a:p>
          </p:txBody>
        </p:sp>
      </p:grpSp>
      <p:grpSp>
        <p:nvGrpSpPr>
          <p:cNvPr id="138" name="Grupo 137"/>
          <p:cNvGrpSpPr/>
          <p:nvPr/>
        </p:nvGrpSpPr>
        <p:grpSpPr>
          <a:xfrm rot="16312768">
            <a:off x="276336" y="-234409"/>
            <a:ext cx="969712" cy="949685"/>
            <a:chOff x="4850047" y="1235612"/>
            <a:chExt cx="967620" cy="947637"/>
          </a:xfrm>
        </p:grpSpPr>
        <p:sp>
          <p:nvSpPr>
            <p:cNvPr id="139" name="Google Shape;2857;p93"/>
            <p:cNvSpPr/>
            <p:nvPr/>
          </p:nvSpPr>
          <p:spPr>
            <a:xfrm rot="-6424460" flipH="1">
              <a:off x="4860038" y="1225621"/>
              <a:ext cx="947637" cy="967620"/>
            </a:xfrm>
            <a:custGeom>
              <a:avLst/>
              <a:gdLst/>
              <a:ahLst/>
              <a:cxnLst/>
              <a:rect l="l" t="t" r="r" b="b"/>
              <a:pathLst>
                <a:path w="39313" h="40142" extrusionOk="0">
                  <a:moveTo>
                    <a:pt x="21970" y="0"/>
                  </a:moveTo>
                  <a:cubicBezTo>
                    <a:pt x="21894" y="0"/>
                    <a:pt x="21819" y="4"/>
                    <a:pt x="21744" y="10"/>
                  </a:cubicBezTo>
                  <a:cubicBezTo>
                    <a:pt x="19169" y="223"/>
                    <a:pt x="17844" y="3146"/>
                    <a:pt x="17170" y="5651"/>
                  </a:cubicBezTo>
                  <a:cubicBezTo>
                    <a:pt x="16276" y="8949"/>
                    <a:pt x="15592" y="12309"/>
                    <a:pt x="15120" y="15697"/>
                  </a:cubicBezTo>
                  <a:cubicBezTo>
                    <a:pt x="15449" y="13327"/>
                    <a:pt x="11052" y="8732"/>
                    <a:pt x="8518" y="8732"/>
                  </a:cubicBezTo>
                  <a:cubicBezTo>
                    <a:pt x="7677" y="8732"/>
                    <a:pt x="7041" y="9238"/>
                    <a:pt x="6851" y="10498"/>
                  </a:cubicBezTo>
                  <a:cubicBezTo>
                    <a:pt x="6738" y="11246"/>
                    <a:pt x="6997" y="11996"/>
                    <a:pt x="7252" y="12710"/>
                  </a:cubicBezTo>
                  <a:cubicBezTo>
                    <a:pt x="8189" y="15302"/>
                    <a:pt x="9123" y="17893"/>
                    <a:pt x="10057" y="20484"/>
                  </a:cubicBezTo>
                  <a:cubicBezTo>
                    <a:pt x="8678" y="20039"/>
                    <a:pt x="7231" y="19810"/>
                    <a:pt x="5786" y="19810"/>
                  </a:cubicBezTo>
                  <a:cubicBezTo>
                    <a:pt x="5455" y="19810"/>
                    <a:pt x="5124" y="19822"/>
                    <a:pt x="4794" y="19847"/>
                  </a:cubicBezTo>
                  <a:cubicBezTo>
                    <a:pt x="3947" y="19909"/>
                    <a:pt x="2997" y="20122"/>
                    <a:pt x="2575" y="20857"/>
                  </a:cubicBezTo>
                  <a:cubicBezTo>
                    <a:pt x="2263" y="21398"/>
                    <a:pt x="2333" y="22073"/>
                    <a:pt x="2442" y="22687"/>
                  </a:cubicBezTo>
                  <a:cubicBezTo>
                    <a:pt x="2874" y="25159"/>
                    <a:pt x="3768" y="27541"/>
                    <a:pt x="4070" y="30029"/>
                  </a:cubicBezTo>
                  <a:cubicBezTo>
                    <a:pt x="4369" y="32521"/>
                    <a:pt x="3963" y="35281"/>
                    <a:pt x="2183" y="37035"/>
                  </a:cubicBezTo>
                  <a:cubicBezTo>
                    <a:pt x="1286" y="37923"/>
                    <a:pt x="1" y="39272"/>
                    <a:pt x="921" y="40142"/>
                  </a:cubicBezTo>
                  <a:cubicBezTo>
                    <a:pt x="4718" y="35494"/>
                    <a:pt x="10957" y="33620"/>
                    <a:pt x="16920" y="33013"/>
                  </a:cubicBezTo>
                  <a:cubicBezTo>
                    <a:pt x="18764" y="32823"/>
                    <a:pt x="20774" y="32670"/>
                    <a:pt x="22150" y="31428"/>
                  </a:cubicBezTo>
                  <a:cubicBezTo>
                    <a:pt x="23528" y="30182"/>
                    <a:pt x="23548" y="27395"/>
                    <a:pt x="21777" y="26829"/>
                  </a:cubicBezTo>
                  <a:cubicBezTo>
                    <a:pt x="24953" y="26099"/>
                    <a:pt x="28086" y="25185"/>
                    <a:pt x="31159" y="24099"/>
                  </a:cubicBezTo>
                  <a:cubicBezTo>
                    <a:pt x="32076" y="23777"/>
                    <a:pt x="33023" y="23415"/>
                    <a:pt x="33677" y="22694"/>
                  </a:cubicBezTo>
                  <a:cubicBezTo>
                    <a:pt x="34329" y="21973"/>
                    <a:pt x="34581" y="20787"/>
                    <a:pt x="33976" y="20023"/>
                  </a:cubicBezTo>
                  <a:cubicBezTo>
                    <a:pt x="33503" y="19427"/>
                    <a:pt x="32763" y="19295"/>
                    <a:pt x="31975" y="19295"/>
                  </a:cubicBezTo>
                  <a:cubicBezTo>
                    <a:pt x="31463" y="19295"/>
                    <a:pt x="30931" y="19351"/>
                    <a:pt x="30439" y="19371"/>
                  </a:cubicBezTo>
                  <a:cubicBezTo>
                    <a:pt x="30405" y="19373"/>
                    <a:pt x="30372" y="19373"/>
                    <a:pt x="30338" y="19373"/>
                  </a:cubicBezTo>
                  <a:cubicBezTo>
                    <a:pt x="29103" y="19373"/>
                    <a:pt x="27564" y="18490"/>
                    <a:pt x="28010" y="17355"/>
                  </a:cubicBezTo>
                  <a:cubicBezTo>
                    <a:pt x="28153" y="16999"/>
                    <a:pt x="28465" y="16743"/>
                    <a:pt x="28767" y="16511"/>
                  </a:cubicBezTo>
                  <a:cubicBezTo>
                    <a:pt x="32395" y="13694"/>
                    <a:pt x="36335" y="11042"/>
                    <a:pt x="38734" y="7120"/>
                  </a:cubicBezTo>
                  <a:cubicBezTo>
                    <a:pt x="39036" y="6628"/>
                    <a:pt x="39312" y="6007"/>
                    <a:pt x="39043" y="5495"/>
                  </a:cubicBezTo>
                  <a:cubicBezTo>
                    <a:pt x="38796" y="5032"/>
                    <a:pt x="38246" y="4908"/>
                    <a:pt x="37697" y="4908"/>
                  </a:cubicBezTo>
                  <a:cubicBezTo>
                    <a:pt x="37529" y="4908"/>
                    <a:pt x="37361" y="4919"/>
                    <a:pt x="37202" y="4937"/>
                  </a:cubicBezTo>
                  <a:cubicBezTo>
                    <a:pt x="32937" y="5401"/>
                    <a:pt x="28747" y="6525"/>
                    <a:pt x="24827" y="8262"/>
                  </a:cubicBezTo>
                  <a:cubicBezTo>
                    <a:pt x="24601" y="6262"/>
                    <a:pt x="24375" y="4259"/>
                    <a:pt x="24149" y="2256"/>
                  </a:cubicBezTo>
                  <a:cubicBezTo>
                    <a:pt x="24093" y="1764"/>
                    <a:pt x="24030" y="1252"/>
                    <a:pt x="23761" y="837"/>
                  </a:cubicBezTo>
                  <a:cubicBezTo>
                    <a:pt x="23380" y="262"/>
                    <a:pt x="22663" y="0"/>
                    <a:pt x="2197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endParaRPr sz="2489"/>
            </a:p>
          </p:txBody>
        </p:sp>
        <p:sp>
          <p:nvSpPr>
            <p:cNvPr id="140" name="Google Shape;2869;p93"/>
            <p:cNvSpPr/>
            <p:nvPr/>
          </p:nvSpPr>
          <p:spPr>
            <a:xfrm rot="-6424460" flipH="1">
              <a:off x="5003824" y="1281916"/>
              <a:ext cx="82029" cy="84343"/>
            </a:xfrm>
            <a:custGeom>
              <a:avLst/>
              <a:gdLst/>
              <a:ahLst/>
              <a:cxnLst/>
              <a:rect l="l" t="t" r="r" b="b"/>
              <a:pathLst>
                <a:path w="3403" h="3499" extrusionOk="0">
                  <a:moveTo>
                    <a:pt x="1703" y="101"/>
                  </a:moveTo>
                  <a:cubicBezTo>
                    <a:pt x="1723" y="101"/>
                    <a:pt x="1756" y="105"/>
                    <a:pt x="1812" y="115"/>
                  </a:cubicBezTo>
                  <a:lnTo>
                    <a:pt x="1812" y="115"/>
                  </a:lnTo>
                  <a:cubicBezTo>
                    <a:pt x="1786" y="120"/>
                    <a:pt x="1761" y="124"/>
                    <a:pt x="1736" y="124"/>
                  </a:cubicBezTo>
                  <a:cubicBezTo>
                    <a:pt x="1714" y="124"/>
                    <a:pt x="1692" y="121"/>
                    <a:pt x="1671" y="115"/>
                  </a:cubicBezTo>
                  <a:cubicBezTo>
                    <a:pt x="1674" y="107"/>
                    <a:pt x="1677" y="101"/>
                    <a:pt x="1703" y="101"/>
                  </a:cubicBezTo>
                  <a:close/>
                  <a:moveTo>
                    <a:pt x="1665" y="0"/>
                  </a:moveTo>
                  <a:cubicBezTo>
                    <a:pt x="1598" y="0"/>
                    <a:pt x="1528" y="13"/>
                    <a:pt x="1455" y="35"/>
                  </a:cubicBezTo>
                  <a:cubicBezTo>
                    <a:pt x="1222" y="101"/>
                    <a:pt x="1100" y="317"/>
                    <a:pt x="943" y="493"/>
                  </a:cubicBezTo>
                  <a:cubicBezTo>
                    <a:pt x="721" y="739"/>
                    <a:pt x="462" y="952"/>
                    <a:pt x="342" y="1271"/>
                  </a:cubicBezTo>
                  <a:cubicBezTo>
                    <a:pt x="160" y="1746"/>
                    <a:pt x="0" y="2370"/>
                    <a:pt x="342" y="2812"/>
                  </a:cubicBezTo>
                  <a:cubicBezTo>
                    <a:pt x="660" y="3221"/>
                    <a:pt x="1249" y="3499"/>
                    <a:pt x="1782" y="3499"/>
                  </a:cubicBezTo>
                  <a:cubicBezTo>
                    <a:pt x="1869" y="3499"/>
                    <a:pt x="1954" y="3491"/>
                    <a:pt x="2037" y="3476"/>
                  </a:cubicBezTo>
                  <a:cubicBezTo>
                    <a:pt x="2518" y="3387"/>
                    <a:pt x="2944" y="2825"/>
                    <a:pt x="3160" y="2424"/>
                  </a:cubicBezTo>
                  <a:cubicBezTo>
                    <a:pt x="3402" y="1965"/>
                    <a:pt x="3249" y="1460"/>
                    <a:pt x="3126" y="992"/>
                  </a:cubicBezTo>
                  <a:cubicBezTo>
                    <a:pt x="3027" y="613"/>
                    <a:pt x="2851" y="463"/>
                    <a:pt x="2575" y="217"/>
                  </a:cubicBezTo>
                  <a:cubicBezTo>
                    <a:pt x="2449" y="104"/>
                    <a:pt x="2349" y="35"/>
                    <a:pt x="2170" y="24"/>
                  </a:cubicBezTo>
                  <a:cubicBezTo>
                    <a:pt x="2166" y="24"/>
                    <a:pt x="2163" y="24"/>
                    <a:pt x="2159" y="24"/>
                  </a:cubicBezTo>
                  <a:cubicBezTo>
                    <a:pt x="2082" y="24"/>
                    <a:pt x="2000" y="56"/>
                    <a:pt x="1919" y="83"/>
                  </a:cubicBezTo>
                  <a:lnTo>
                    <a:pt x="1919" y="83"/>
                  </a:lnTo>
                  <a:cubicBezTo>
                    <a:pt x="1842" y="24"/>
                    <a:pt x="1757" y="0"/>
                    <a:pt x="166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endParaRPr sz="2489"/>
            </a:p>
          </p:txBody>
        </p:sp>
      </p:grpSp>
      <p:sp>
        <p:nvSpPr>
          <p:cNvPr id="5" name="CuadroTexto 91">
            <a:extLst>
              <a:ext uri="{FF2B5EF4-FFF2-40B4-BE49-F238E27FC236}">
                <a16:creationId xmlns:a16="http://schemas.microsoft.com/office/drawing/2014/main" id="{8214907C-096C-73AE-FC87-28B4BD95228A}"/>
              </a:ext>
            </a:extLst>
          </p:cNvPr>
          <p:cNvSpPr txBox="1"/>
          <p:nvPr/>
        </p:nvSpPr>
        <p:spPr>
          <a:xfrm>
            <a:off x="1393147" y="549525"/>
            <a:ext cx="5052469" cy="6617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s-CO" sz="3700" b="1" dirty="0">
                <a:ln>
                  <a:solidFill>
                    <a:srgbClr val="134F5C"/>
                  </a:solidFill>
                </a:ln>
                <a:solidFill>
                  <a:schemeClr val="bg2"/>
                </a:solidFill>
                <a:latin typeface="Montserrat Medium"/>
                <a:ea typeface="Bellota" panose="00000500000000000000" pitchFamily="2" charset="0"/>
              </a:rPr>
              <a:t>Página web</a:t>
            </a:r>
            <a:endParaRPr lang="es-CO" sz="3700" b="1" dirty="0">
              <a:ln>
                <a:solidFill>
                  <a:srgbClr val="134F5C"/>
                </a:solidFill>
              </a:ln>
              <a:solidFill>
                <a:schemeClr val="bg2"/>
              </a:solidFill>
              <a:latin typeface="Montserrat Medium" pitchFamily="2" charset="0"/>
              <a:ea typeface="Bellota" panose="00000500000000000000" pitchFamily="2" charset="0"/>
            </a:endParaRPr>
          </a:p>
        </p:txBody>
      </p:sp>
      <p:sp>
        <p:nvSpPr>
          <p:cNvPr id="62" name="Google Shape;1638;p59">
            <a:extLst>
              <a:ext uri="{FF2B5EF4-FFF2-40B4-BE49-F238E27FC236}">
                <a16:creationId xmlns:a16="http://schemas.microsoft.com/office/drawing/2014/main" id="{2DEB1D7D-CE22-F963-5CBF-5819EDDE613E}"/>
              </a:ext>
            </a:extLst>
          </p:cNvPr>
          <p:cNvSpPr/>
          <p:nvPr/>
        </p:nvSpPr>
        <p:spPr>
          <a:xfrm>
            <a:off x="2156427" y="4288431"/>
            <a:ext cx="104800" cy="1048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sz="1600">
              <a:latin typeface="Montserrat Medium" pitchFamily="2" charset="0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0F5AB7A4-128B-8D39-FDF6-4DFFC5BBFBBB}"/>
              </a:ext>
            </a:extLst>
          </p:cNvPr>
          <p:cNvSpPr txBox="1"/>
          <p:nvPr/>
        </p:nvSpPr>
        <p:spPr>
          <a:xfrm>
            <a:off x="1251642" y="1333598"/>
            <a:ext cx="8762998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dirty="0">
                <a:solidFill>
                  <a:schemeClr val="bg1"/>
                </a:solidFill>
                <a:ea typeface="+mn-lt"/>
                <a:cs typeface="+mn-lt"/>
                <a:hlinkClick r:id="rId3"/>
              </a:rPr>
              <a:t>Gestantes (compensar.com)</a:t>
            </a:r>
          </a:p>
          <a:p>
            <a:r>
              <a:rPr lang="es-ES" dirty="0">
                <a:solidFill>
                  <a:schemeClr val="bg1"/>
                </a:solidFill>
                <a:ea typeface="+mn-lt"/>
                <a:cs typeface="+mn-lt"/>
              </a:rPr>
              <a:t>Contamos con una </a:t>
            </a:r>
            <a:r>
              <a:rPr lang="es-ES" dirty="0" err="1">
                <a:solidFill>
                  <a:schemeClr val="bg1"/>
                </a:solidFill>
                <a:ea typeface="+mn-lt"/>
                <a:cs typeface="+mn-lt"/>
              </a:rPr>
              <a:t>landing</a:t>
            </a:r>
            <a:r>
              <a:rPr lang="es-ES" dirty="0">
                <a:solidFill>
                  <a:schemeClr val="bg1"/>
                </a:solidFill>
                <a:ea typeface="+mn-lt"/>
                <a:cs typeface="+mn-lt"/>
              </a:rPr>
              <a:t> page en la que se encuentra toda la información de interés para este público objetivo, incluyendo la red de atención</a:t>
            </a:r>
          </a:p>
        </p:txBody>
      </p:sp>
      <p:sp>
        <p:nvSpPr>
          <p:cNvPr id="10" name="Google Shape;1638;p59">
            <a:extLst>
              <a:ext uri="{FF2B5EF4-FFF2-40B4-BE49-F238E27FC236}">
                <a16:creationId xmlns:a16="http://schemas.microsoft.com/office/drawing/2014/main" id="{5BA7D5FE-C20E-544C-21E5-321B22E61D6F}"/>
              </a:ext>
            </a:extLst>
          </p:cNvPr>
          <p:cNvSpPr/>
          <p:nvPr/>
        </p:nvSpPr>
        <p:spPr>
          <a:xfrm>
            <a:off x="2996743" y="4966545"/>
            <a:ext cx="78600" cy="78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637;p59">
            <a:extLst>
              <a:ext uri="{FF2B5EF4-FFF2-40B4-BE49-F238E27FC236}">
                <a16:creationId xmlns:a16="http://schemas.microsoft.com/office/drawing/2014/main" id="{00A6F15C-3EC7-9B00-B1C8-45A052091BB2}"/>
              </a:ext>
            </a:extLst>
          </p:cNvPr>
          <p:cNvSpPr/>
          <p:nvPr/>
        </p:nvSpPr>
        <p:spPr>
          <a:xfrm>
            <a:off x="8453293" y="4966545"/>
            <a:ext cx="78600" cy="78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C2BBE86-431A-4662-B234-0742B4A922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7114" y="2521857"/>
            <a:ext cx="6290129" cy="414564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3C5A8FC-6653-D20B-2515-7F8DD35FF70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45551" y="3294516"/>
            <a:ext cx="4995183" cy="1747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11703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609AF6-5B14-8392-2089-B06C999381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>
            <a:extLst>
              <a:ext uri="{FF2B5EF4-FFF2-40B4-BE49-F238E27FC236}">
                <a16:creationId xmlns:a16="http://schemas.microsoft.com/office/drawing/2014/main" id="{F56CCCEF-3892-FCAF-4649-46EFA4AEECD7}"/>
              </a:ext>
            </a:extLst>
          </p:cNvPr>
          <p:cNvGrpSpPr/>
          <p:nvPr/>
        </p:nvGrpSpPr>
        <p:grpSpPr>
          <a:xfrm>
            <a:off x="9140717" y="343784"/>
            <a:ext cx="3051283" cy="815208"/>
            <a:chOff x="8820911" y="585216"/>
            <a:chExt cx="3371215" cy="900684"/>
          </a:xfrm>
        </p:grpSpPr>
        <p:sp>
          <p:nvSpPr>
            <p:cNvPr id="3" name="object 4">
              <a:extLst>
                <a:ext uri="{FF2B5EF4-FFF2-40B4-BE49-F238E27FC236}">
                  <a16:creationId xmlns:a16="http://schemas.microsoft.com/office/drawing/2014/main" id="{CF2B2670-C15F-F5FC-CC34-AE12ACA6A2FD}"/>
                </a:ext>
              </a:extLst>
            </p:cNvPr>
            <p:cNvSpPr/>
            <p:nvPr/>
          </p:nvSpPr>
          <p:spPr>
            <a:xfrm>
              <a:off x="8820911" y="637031"/>
              <a:ext cx="3371215" cy="803275"/>
            </a:xfrm>
            <a:custGeom>
              <a:avLst/>
              <a:gdLst/>
              <a:ahLst/>
              <a:cxnLst/>
              <a:rect l="l" t="t" r="r" b="b"/>
              <a:pathLst>
                <a:path w="3371215" h="803275">
                  <a:moveTo>
                    <a:pt x="3350514" y="0"/>
                  </a:moveTo>
                  <a:lnTo>
                    <a:pt x="401574" y="0"/>
                  </a:lnTo>
                  <a:lnTo>
                    <a:pt x="354749" y="2702"/>
                  </a:lnTo>
                  <a:lnTo>
                    <a:pt x="309509" y="10608"/>
                  </a:lnTo>
                  <a:lnTo>
                    <a:pt x="266155" y="23415"/>
                  </a:lnTo>
                  <a:lnTo>
                    <a:pt x="224989" y="40823"/>
                  </a:lnTo>
                  <a:lnTo>
                    <a:pt x="186313" y="62530"/>
                  </a:lnTo>
                  <a:lnTo>
                    <a:pt x="150427" y="88234"/>
                  </a:lnTo>
                  <a:lnTo>
                    <a:pt x="117633" y="117633"/>
                  </a:lnTo>
                  <a:lnTo>
                    <a:pt x="88234" y="150427"/>
                  </a:lnTo>
                  <a:lnTo>
                    <a:pt x="62530" y="186313"/>
                  </a:lnTo>
                  <a:lnTo>
                    <a:pt x="40823" y="224989"/>
                  </a:lnTo>
                  <a:lnTo>
                    <a:pt x="23415" y="266155"/>
                  </a:lnTo>
                  <a:lnTo>
                    <a:pt x="10608" y="309509"/>
                  </a:lnTo>
                  <a:lnTo>
                    <a:pt x="2702" y="354749"/>
                  </a:lnTo>
                  <a:lnTo>
                    <a:pt x="0" y="401573"/>
                  </a:lnTo>
                  <a:lnTo>
                    <a:pt x="2702" y="448398"/>
                  </a:lnTo>
                  <a:lnTo>
                    <a:pt x="10608" y="493638"/>
                  </a:lnTo>
                  <a:lnTo>
                    <a:pt x="23415" y="536992"/>
                  </a:lnTo>
                  <a:lnTo>
                    <a:pt x="40823" y="578158"/>
                  </a:lnTo>
                  <a:lnTo>
                    <a:pt x="62530" y="616834"/>
                  </a:lnTo>
                  <a:lnTo>
                    <a:pt x="88234" y="652720"/>
                  </a:lnTo>
                  <a:lnTo>
                    <a:pt x="117633" y="685514"/>
                  </a:lnTo>
                  <a:lnTo>
                    <a:pt x="150427" y="714913"/>
                  </a:lnTo>
                  <a:lnTo>
                    <a:pt x="186313" y="740617"/>
                  </a:lnTo>
                  <a:lnTo>
                    <a:pt x="224989" y="762324"/>
                  </a:lnTo>
                  <a:lnTo>
                    <a:pt x="266155" y="779732"/>
                  </a:lnTo>
                  <a:lnTo>
                    <a:pt x="309509" y="792539"/>
                  </a:lnTo>
                  <a:lnTo>
                    <a:pt x="354749" y="800445"/>
                  </a:lnTo>
                  <a:lnTo>
                    <a:pt x="401574" y="803147"/>
                  </a:lnTo>
                  <a:lnTo>
                    <a:pt x="3350514" y="803147"/>
                  </a:lnTo>
                  <a:lnTo>
                    <a:pt x="3371087" y="801960"/>
                  </a:lnTo>
                  <a:lnTo>
                    <a:pt x="3371087" y="1187"/>
                  </a:lnTo>
                  <a:lnTo>
                    <a:pt x="3350514" y="0"/>
                  </a:lnTo>
                  <a:close/>
                </a:path>
              </a:pathLst>
            </a:custGeom>
            <a:solidFill>
              <a:srgbClr val="F16721"/>
            </a:solidFill>
          </p:spPr>
          <p:txBody>
            <a:bodyPr wrap="square" lIns="0" tIns="0" rIns="0" bIns="0" rtlCol="0"/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endParaRPr sz="2489"/>
            </a:p>
          </p:txBody>
        </p:sp>
        <p:pic>
          <p:nvPicPr>
            <p:cNvPr id="4" name="object 5">
              <a:extLst>
                <a:ext uri="{FF2B5EF4-FFF2-40B4-BE49-F238E27FC236}">
                  <a16:creationId xmlns:a16="http://schemas.microsoft.com/office/drawing/2014/main" id="{CE8E4123-4892-3D16-7429-63B8900611A7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982455" y="585216"/>
              <a:ext cx="3209544" cy="900684"/>
            </a:xfrm>
            <a:prstGeom prst="rect">
              <a:avLst/>
            </a:prstGeom>
          </p:spPr>
        </p:pic>
      </p:grpSp>
      <p:grpSp>
        <p:nvGrpSpPr>
          <p:cNvPr id="122" name="Google Shape;2841;p93">
            <a:extLst>
              <a:ext uri="{FF2B5EF4-FFF2-40B4-BE49-F238E27FC236}">
                <a16:creationId xmlns:a16="http://schemas.microsoft.com/office/drawing/2014/main" id="{D3D0E264-5FA1-C6B7-5EC6-D4A1159C7BA1}"/>
              </a:ext>
            </a:extLst>
          </p:cNvPr>
          <p:cNvGrpSpPr/>
          <p:nvPr/>
        </p:nvGrpSpPr>
        <p:grpSpPr>
          <a:xfrm rot="5770291">
            <a:off x="-179859" y="-69081"/>
            <a:ext cx="1006161" cy="919524"/>
            <a:chOff x="6591321" y="2717039"/>
            <a:chExt cx="1979076" cy="1808664"/>
          </a:xfrm>
        </p:grpSpPr>
        <p:sp>
          <p:nvSpPr>
            <p:cNvPr id="123" name="Google Shape;2842;p93">
              <a:extLst>
                <a:ext uri="{FF2B5EF4-FFF2-40B4-BE49-F238E27FC236}">
                  <a16:creationId xmlns:a16="http://schemas.microsoft.com/office/drawing/2014/main" id="{B4C69E0E-3831-660E-9BF8-D43DC9CAC6C9}"/>
                </a:ext>
              </a:extLst>
            </p:cNvPr>
            <p:cNvSpPr/>
            <p:nvPr/>
          </p:nvSpPr>
          <p:spPr>
            <a:xfrm>
              <a:off x="6591321" y="2717039"/>
              <a:ext cx="1979076" cy="1808664"/>
            </a:xfrm>
            <a:custGeom>
              <a:avLst/>
              <a:gdLst/>
              <a:ahLst/>
              <a:cxnLst/>
              <a:rect l="l" t="t" r="r" b="b"/>
              <a:pathLst>
                <a:path w="18419" h="16833" extrusionOk="0">
                  <a:moveTo>
                    <a:pt x="12177" y="0"/>
                  </a:moveTo>
                  <a:cubicBezTo>
                    <a:pt x="11648" y="0"/>
                    <a:pt x="11109" y="46"/>
                    <a:pt x="10599" y="46"/>
                  </a:cubicBezTo>
                  <a:cubicBezTo>
                    <a:pt x="10579" y="46"/>
                    <a:pt x="10558" y="46"/>
                    <a:pt x="10538" y="46"/>
                  </a:cubicBezTo>
                  <a:cubicBezTo>
                    <a:pt x="10391" y="45"/>
                    <a:pt x="10250" y="43"/>
                    <a:pt x="10112" y="43"/>
                  </a:cubicBezTo>
                  <a:cubicBezTo>
                    <a:pt x="9632" y="43"/>
                    <a:pt x="9195" y="68"/>
                    <a:pt x="8715" y="262"/>
                  </a:cubicBezTo>
                  <a:cubicBezTo>
                    <a:pt x="8256" y="447"/>
                    <a:pt x="7784" y="577"/>
                    <a:pt x="7306" y="707"/>
                  </a:cubicBezTo>
                  <a:cubicBezTo>
                    <a:pt x="6073" y="1039"/>
                    <a:pt x="5021" y="1344"/>
                    <a:pt x="3911" y="2033"/>
                  </a:cubicBezTo>
                  <a:cubicBezTo>
                    <a:pt x="2246" y="3062"/>
                    <a:pt x="855" y="4763"/>
                    <a:pt x="292" y="6650"/>
                  </a:cubicBezTo>
                  <a:cubicBezTo>
                    <a:pt x="1" y="7637"/>
                    <a:pt x="143" y="8746"/>
                    <a:pt x="143" y="9767"/>
                  </a:cubicBezTo>
                  <a:cubicBezTo>
                    <a:pt x="143" y="10640"/>
                    <a:pt x="117" y="11328"/>
                    <a:pt x="422" y="12145"/>
                  </a:cubicBezTo>
                  <a:cubicBezTo>
                    <a:pt x="801" y="13168"/>
                    <a:pt x="1482" y="13643"/>
                    <a:pt x="2176" y="14444"/>
                  </a:cubicBezTo>
                  <a:cubicBezTo>
                    <a:pt x="2652" y="14992"/>
                    <a:pt x="3083" y="15451"/>
                    <a:pt x="3665" y="15882"/>
                  </a:cubicBezTo>
                  <a:cubicBezTo>
                    <a:pt x="4306" y="16414"/>
                    <a:pt x="5631" y="16763"/>
                    <a:pt x="6744" y="16763"/>
                  </a:cubicBezTo>
                  <a:cubicBezTo>
                    <a:pt x="7524" y="16763"/>
                    <a:pt x="8354" y="16832"/>
                    <a:pt x="9165" y="16832"/>
                  </a:cubicBezTo>
                  <a:cubicBezTo>
                    <a:pt x="9611" y="16832"/>
                    <a:pt x="10052" y="16811"/>
                    <a:pt x="10475" y="16746"/>
                  </a:cubicBezTo>
                  <a:cubicBezTo>
                    <a:pt x="11206" y="16633"/>
                    <a:pt x="12077" y="16225"/>
                    <a:pt x="12731" y="15896"/>
                  </a:cubicBezTo>
                  <a:cubicBezTo>
                    <a:pt x="13538" y="15487"/>
                    <a:pt x="14352" y="15025"/>
                    <a:pt x="15119" y="14547"/>
                  </a:cubicBezTo>
                  <a:cubicBezTo>
                    <a:pt x="16150" y="13902"/>
                    <a:pt x="17063" y="13221"/>
                    <a:pt x="17758" y="12198"/>
                  </a:cubicBezTo>
                  <a:cubicBezTo>
                    <a:pt x="18389" y="11262"/>
                    <a:pt x="18399" y="10368"/>
                    <a:pt x="18402" y="9275"/>
                  </a:cubicBezTo>
                  <a:cubicBezTo>
                    <a:pt x="18419" y="6633"/>
                    <a:pt x="17798" y="4102"/>
                    <a:pt x="15970" y="2108"/>
                  </a:cubicBezTo>
                  <a:cubicBezTo>
                    <a:pt x="15233" y="1305"/>
                    <a:pt x="14279" y="291"/>
                    <a:pt x="13163" y="79"/>
                  </a:cubicBezTo>
                  <a:cubicBezTo>
                    <a:pt x="12845" y="19"/>
                    <a:pt x="12513" y="0"/>
                    <a:pt x="1217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endParaRPr sz="2489"/>
            </a:p>
          </p:txBody>
        </p:sp>
        <p:sp>
          <p:nvSpPr>
            <p:cNvPr id="124" name="Google Shape;2843;p93">
              <a:extLst>
                <a:ext uri="{FF2B5EF4-FFF2-40B4-BE49-F238E27FC236}">
                  <a16:creationId xmlns:a16="http://schemas.microsoft.com/office/drawing/2014/main" id="{F51B1D43-9F5E-547C-408B-E7A5F58DDD44}"/>
                </a:ext>
              </a:extLst>
            </p:cNvPr>
            <p:cNvSpPr/>
            <p:nvPr/>
          </p:nvSpPr>
          <p:spPr>
            <a:xfrm>
              <a:off x="6875414" y="3337982"/>
              <a:ext cx="65436" cy="42227"/>
            </a:xfrm>
            <a:custGeom>
              <a:avLst/>
              <a:gdLst/>
              <a:ahLst/>
              <a:cxnLst/>
              <a:rect l="l" t="t" r="r" b="b"/>
              <a:pathLst>
                <a:path w="609" h="393" extrusionOk="0">
                  <a:moveTo>
                    <a:pt x="293" y="1"/>
                  </a:moveTo>
                  <a:cubicBezTo>
                    <a:pt x="177" y="1"/>
                    <a:pt x="24" y="90"/>
                    <a:pt x="14" y="213"/>
                  </a:cubicBezTo>
                  <a:cubicBezTo>
                    <a:pt x="1" y="349"/>
                    <a:pt x="147" y="392"/>
                    <a:pt x="250" y="392"/>
                  </a:cubicBezTo>
                  <a:lnTo>
                    <a:pt x="316" y="392"/>
                  </a:lnTo>
                  <a:cubicBezTo>
                    <a:pt x="433" y="392"/>
                    <a:pt x="586" y="303"/>
                    <a:pt x="595" y="180"/>
                  </a:cubicBezTo>
                  <a:cubicBezTo>
                    <a:pt x="609" y="44"/>
                    <a:pt x="463" y="1"/>
                    <a:pt x="35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endParaRPr sz="2489"/>
            </a:p>
          </p:txBody>
        </p:sp>
        <p:sp>
          <p:nvSpPr>
            <p:cNvPr id="125" name="Google Shape;2844;p93">
              <a:extLst>
                <a:ext uri="{FF2B5EF4-FFF2-40B4-BE49-F238E27FC236}">
                  <a16:creationId xmlns:a16="http://schemas.microsoft.com/office/drawing/2014/main" id="{35535650-6026-28AF-3A3F-B520E395F26B}"/>
                </a:ext>
              </a:extLst>
            </p:cNvPr>
            <p:cNvSpPr/>
            <p:nvPr/>
          </p:nvSpPr>
          <p:spPr>
            <a:xfrm>
              <a:off x="6749485" y="3488625"/>
              <a:ext cx="95736" cy="26862"/>
            </a:xfrm>
            <a:custGeom>
              <a:avLst/>
              <a:gdLst/>
              <a:ahLst/>
              <a:cxnLst/>
              <a:rect l="l" t="t" r="r" b="b"/>
              <a:pathLst>
                <a:path w="891" h="250" extrusionOk="0">
                  <a:moveTo>
                    <a:pt x="548" y="1"/>
                  </a:moveTo>
                  <a:cubicBezTo>
                    <a:pt x="382" y="1"/>
                    <a:pt x="0" y="249"/>
                    <a:pt x="343" y="249"/>
                  </a:cubicBezTo>
                  <a:cubicBezTo>
                    <a:pt x="508" y="249"/>
                    <a:pt x="890" y="1"/>
                    <a:pt x="54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endParaRPr sz="2489"/>
            </a:p>
          </p:txBody>
        </p:sp>
        <p:sp>
          <p:nvSpPr>
            <p:cNvPr id="126" name="Google Shape;2845;p93">
              <a:extLst>
                <a:ext uri="{FF2B5EF4-FFF2-40B4-BE49-F238E27FC236}">
                  <a16:creationId xmlns:a16="http://schemas.microsoft.com/office/drawing/2014/main" id="{19440488-B1AB-2BF1-EC19-ED95D7290592}"/>
                </a:ext>
              </a:extLst>
            </p:cNvPr>
            <p:cNvSpPr/>
            <p:nvPr/>
          </p:nvSpPr>
          <p:spPr>
            <a:xfrm>
              <a:off x="6886589" y="3521826"/>
              <a:ext cx="71775" cy="31912"/>
            </a:xfrm>
            <a:custGeom>
              <a:avLst/>
              <a:gdLst/>
              <a:ahLst/>
              <a:cxnLst/>
              <a:rect l="l" t="t" r="r" b="b"/>
              <a:pathLst>
                <a:path w="668" h="297" extrusionOk="0">
                  <a:moveTo>
                    <a:pt x="399" y="0"/>
                  </a:moveTo>
                  <a:cubicBezTo>
                    <a:pt x="286" y="0"/>
                    <a:pt x="129" y="37"/>
                    <a:pt x="63" y="140"/>
                  </a:cubicBezTo>
                  <a:cubicBezTo>
                    <a:pt x="0" y="243"/>
                    <a:pt x="116" y="296"/>
                    <a:pt x="203" y="296"/>
                  </a:cubicBezTo>
                  <a:lnTo>
                    <a:pt x="269" y="296"/>
                  </a:lnTo>
                  <a:cubicBezTo>
                    <a:pt x="382" y="296"/>
                    <a:pt x="538" y="259"/>
                    <a:pt x="605" y="157"/>
                  </a:cubicBezTo>
                  <a:cubicBezTo>
                    <a:pt x="668" y="57"/>
                    <a:pt x="551" y="0"/>
                    <a:pt x="46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endParaRPr sz="2489"/>
            </a:p>
          </p:txBody>
        </p:sp>
        <p:sp>
          <p:nvSpPr>
            <p:cNvPr id="127" name="Google Shape;2846;p93">
              <a:extLst>
                <a:ext uri="{FF2B5EF4-FFF2-40B4-BE49-F238E27FC236}">
                  <a16:creationId xmlns:a16="http://schemas.microsoft.com/office/drawing/2014/main" id="{255C1BD0-B802-8F82-9669-553CBA237E4F}"/>
                </a:ext>
              </a:extLst>
            </p:cNvPr>
            <p:cNvSpPr/>
            <p:nvPr/>
          </p:nvSpPr>
          <p:spPr>
            <a:xfrm>
              <a:off x="7022511" y="3437909"/>
              <a:ext cx="78652" cy="42227"/>
            </a:xfrm>
            <a:custGeom>
              <a:avLst/>
              <a:gdLst/>
              <a:ahLst/>
              <a:cxnLst/>
              <a:rect l="l" t="t" r="r" b="b"/>
              <a:pathLst>
                <a:path w="732" h="393" extrusionOk="0">
                  <a:moveTo>
                    <a:pt x="386" y="1"/>
                  </a:moveTo>
                  <a:cubicBezTo>
                    <a:pt x="91" y="1"/>
                    <a:pt x="1" y="393"/>
                    <a:pt x="346" y="393"/>
                  </a:cubicBezTo>
                  <a:cubicBezTo>
                    <a:pt x="645" y="393"/>
                    <a:pt x="732" y="1"/>
                    <a:pt x="38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endParaRPr sz="2489"/>
            </a:p>
          </p:txBody>
        </p:sp>
        <p:sp>
          <p:nvSpPr>
            <p:cNvPr id="128" name="Google Shape;2847;p93">
              <a:extLst>
                <a:ext uri="{FF2B5EF4-FFF2-40B4-BE49-F238E27FC236}">
                  <a16:creationId xmlns:a16="http://schemas.microsoft.com/office/drawing/2014/main" id="{A254D242-35D8-DA03-ED16-70EC6EE56170}"/>
                </a:ext>
              </a:extLst>
            </p:cNvPr>
            <p:cNvSpPr/>
            <p:nvPr/>
          </p:nvSpPr>
          <p:spPr>
            <a:xfrm>
              <a:off x="6997153" y="3325841"/>
              <a:ext cx="65113" cy="23638"/>
            </a:xfrm>
            <a:custGeom>
              <a:avLst/>
              <a:gdLst/>
              <a:ahLst/>
              <a:cxnLst/>
              <a:rect l="l" t="t" r="r" b="b"/>
              <a:pathLst>
                <a:path w="606" h="220" extrusionOk="0">
                  <a:moveTo>
                    <a:pt x="433" y="1"/>
                  </a:moveTo>
                  <a:cubicBezTo>
                    <a:pt x="310" y="1"/>
                    <a:pt x="177" y="27"/>
                    <a:pt x="74" y="97"/>
                  </a:cubicBezTo>
                  <a:cubicBezTo>
                    <a:pt x="1" y="150"/>
                    <a:pt x="1" y="220"/>
                    <a:pt x="107" y="220"/>
                  </a:cubicBezTo>
                  <a:lnTo>
                    <a:pt x="174" y="220"/>
                  </a:lnTo>
                  <a:cubicBezTo>
                    <a:pt x="296" y="220"/>
                    <a:pt x="429" y="194"/>
                    <a:pt x="532" y="124"/>
                  </a:cubicBezTo>
                  <a:cubicBezTo>
                    <a:pt x="606" y="70"/>
                    <a:pt x="606" y="1"/>
                    <a:pt x="49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endParaRPr sz="2489"/>
            </a:p>
          </p:txBody>
        </p:sp>
        <p:sp>
          <p:nvSpPr>
            <p:cNvPr id="129" name="Google Shape;2848;p93">
              <a:extLst>
                <a:ext uri="{FF2B5EF4-FFF2-40B4-BE49-F238E27FC236}">
                  <a16:creationId xmlns:a16="http://schemas.microsoft.com/office/drawing/2014/main" id="{8120DA93-C5FB-143B-8F45-287506E26567}"/>
                </a:ext>
              </a:extLst>
            </p:cNvPr>
            <p:cNvSpPr/>
            <p:nvPr/>
          </p:nvSpPr>
          <p:spPr>
            <a:xfrm>
              <a:off x="8308989" y="3898110"/>
              <a:ext cx="93587" cy="37177"/>
            </a:xfrm>
            <a:custGeom>
              <a:avLst/>
              <a:gdLst/>
              <a:ahLst/>
              <a:cxnLst/>
              <a:rect l="l" t="t" r="r" b="b"/>
              <a:pathLst>
                <a:path w="871" h="346" extrusionOk="0">
                  <a:moveTo>
                    <a:pt x="529" y="0"/>
                  </a:moveTo>
                  <a:cubicBezTo>
                    <a:pt x="300" y="0"/>
                    <a:pt x="1" y="345"/>
                    <a:pt x="343" y="345"/>
                  </a:cubicBezTo>
                  <a:cubicBezTo>
                    <a:pt x="572" y="345"/>
                    <a:pt x="871" y="0"/>
                    <a:pt x="52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endParaRPr sz="2489"/>
            </a:p>
          </p:txBody>
        </p:sp>
        <p:sp>
          <p:nvSpPr>
            <p:cNvPr id="130" name="Google Shape;2849;p93">
              <a:extLst>
                <a:ext uri="{FF2B5EF4-FFF2-40B4-BE49-F238E27FC236}">
                  <a16:creationId xmlns:a16="http://schemas.microsoft.com/office/drawing/2014/main" id="{30B2DF91-AE74-75A5-6D56-0CD80CD982DF}"/>
                </a:ext>
              </a:extLst>
            </p:cNvPr>
            <p:cNvSpPr/>
            <p:nvPr/>
          </p:nvSpPr>
          <p:spPr>
            <a:xfrm>
              <a:off x="8100969" y="3810218"/>
              <a:ext cx="95306" cy="27292"/>
            </a:xfrm>
            <a:custGeom>
              <a:avLst/>
              <a:gdLst/>
              <a:ahLst/>
              <a:cxnLst/>
              <a:rect l="l" t="t" r="r" b="b"/>
              <a:pathLst>
                <a:path w="887" h="254" extrusionOk="0">
                  <a:moveTo>
                    <a:pt x="548" y="1"/>
                  </a:moveTo>
                  <a:cubicBezTo>
                    <a:pt x="379" y="1"/>
                    <a:pt x="0" y="254"/>
                    <a:pt x="339" y="254"/>
                  </a:cubicBezTo>
                  <a:cubicBezTo>
                    <a:pt x="505" y="254"/>
                    <a:pt x="887" y="1"/>
                    <a:pt x="54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endParaRPr sz="2489"/>
            </a:p>
          </p:txBody>
        </p:sp>
        <p:sp>
          <p:nvSpPr>
            <p:cNvPr id="131" name="Google Shape;2850;p93">
              <a:extLst>
                <a:ext uri="{FF2B5EF4-FFF2-40B4-BE49-F238E27FC236}">
                  <a16:creationId xmlns:a16="http://schemas.microsoft.com/office/drawing/2014/main" id="{C533AF6E-1298-31BD-F775-D9A53AC42043}"/>
                </a:ext>
              </a:extLst>
            </p:cNvPr>
            <p:cNvSpPr/>
            <p:nvPr/>
          </p:nvSpPr>
          <p:spPr>
            <a:xfrm>
              <a:off x="8206269" y="3570286"/>
              <a:ext cx="81338" cy="38574"/>
            </a:xfrm>
            <a:custGeom>
              <a:avLst/>
              <a:gdLst/>
              <a:ahLst/>
              <a:cxnLst/>
              <a:rect l="l" t="t" r="r" b="b"/>
              <a:pathLst>
                <a:path w="757" h="359" extrusionOk="0">
                  <a:moveTo>
                    <a:pt x="424" y="0"/>
                  </a:moveTo>
                  <a:cubicBezTo>
                    <a:pt x="333" y="0"/>
                    <a:pt x="238" y="26"/>
                    <a:pt x="180" y="84"/>
                  </a:cubicBezTo>
                  <a:lnTo>
                    <a:pt x="149" y="115"/>
                  </a:lnTo>
                  <a:cubicBezTo>
                    <a:pt x="0" y="263"/>
                    <a:pt x="161" y="359"/>
                    <a:pt x="336" y="359"/>
                  </a:cubicBezTo>
                  <a:cubicBezTo>
                    <a:pt x="426" y="359"/>
                    <a:pt x="521" y="334"/>
                    <a:pt x="578" y="277"/>
                  </a:cubicBezTo>
                  <a:cubicBezTo>
                    <a:pt x="588" y="264"/>
                    <a:pt x="598" y="254"/>
                    <a:pt x="608" y="244"/>
                  </a:cubicBezTo>
                  <a:cubicBezTo>
                    <a:pt x="756" y="95"/>
                    <a:pt x="598" y="0"/>
                    <a:pt x="42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endParaRPr sz="2489"/>
            </a:p>
          </p:txBody>
        </p:sp>
        <p:sp>
          <p:nvSpPr>
            <p:cNvPr id="132" name="Google Shape;2851;p93">
              <a:extLst>
                <a:ext uri="{FF2B5EF4-FFF2-40B4-BE49-F238E27FC236}">
                  <a16:creationId xmlns:a16="http://schemas.microsoft.com/office/drawing/2014/main" id="{CF1222B5-0E51-CEEA-E18E-C27C9D23C586}"/>
                </a:ext>
              </a:extLst>
            </p:cNvPr>
            <p:cNvSpPr/>
            <p:nvPr/>
          </p:nvSpPr>
          <p:spPr>
            <a:xfrm>
              <a:off x="8376789" y="3717490"/>
              <a:ext cx="65543" cy="41152"/>
            </a:xfrm>
            <a:custGeom>
              <a:avLst/>
              <a:gdLst/>
              <a:ahLst/>
              <a:cxnLst/>
              <a:rect l="l" t="t" r="r" b="b"/>
              <a:pathLst>
                <a:path w="610" h="383" extrusionOk="0">
                  <a:moveTo>
                    <a:pt x="293" y="0"/>
                  </a:moveTo>
                  <a:cubicBezTo>
                    <a:pt x="180" y="0"/>
                    <a:pt x="25" y="86"/>
                    <a:pt x="14" y="209"/>
                  </a:cubicBezTo>
                  <a:cubicBezTo>
                    <a:pt x="1" y="342"/>
                    <a:pt x="147" y="382"/>
                    <a:pt x="250" y="382"/>
                  </a:cubicBezTo>
                  <a:lnTo>
                    <a:pt x="316" y="382"/>
                  </a:lnTo>
                  <a:cubicBezTo>
                    <a:pt x="430" y="382"/>
                    <a:pt x="583" y="296"/>
                    <a:pt x="595" y="173"/>
                  </a:cubicBezTo>
                  <a:cubicBezTo>
                    <a:pt x="609" y="40"/>
                    <a:pt x="463" y="0"/>
                    <a:pt x="35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endParaRPr sz="2489"/>
            </a:p>
          </p:txBody>
        </p:sp>
        <p:sp>
          <p:nvSpPr>
            <p:cNvPr id="133" name="Google Shape;2852;p93">
              <a:extLst>
                <a:ext uri="{FF2B5EF4-FFF2-40B4-BE49-F238E27FC236}">
                  <a16:creationId xmlns:a16="http://schemas.microsoft.com/office/drawing/2014/main" id="{DA2571F5-3411-B250-5D1C-5F89CA20444C}"/>
                </a:ext>
              </a:extLst>
            </p:cNvPr>
            <p:cNvSpPr/>
            <p:nvPr/>
          </p:nvSpPr>
          <p:spPr>
            <a:xfrm>
              <a:off x="8108061" y="4060465"/>
              <a:ext cx="95413" cy="27292"/>
            </a:xfrm>
            <a:custGeom>
              <a:avLst/>
              <a:gdLst/>
              <a:ahLst/>
              <a:cxnLst/>
              <a:rect l="l" t="t" r="r" b="b"/>
              <a:pathLst>
                <a:path w="888" h="254" extrusionOk="0">
                  <a:moveTo>
                    <a:pt x="548" y="1"/>
                  </a:moveTo>
                  <a:cubicBezTo>
                    <a:pt x="379" y="1"/>
                    <a:pt x="0" y="254"/>
                    <a:pt x="339" y="254"/>
                  </a:cubicBezTo>
                  <a:cubicBezTo>
                    <a:pt x="508" y="254"/>
                    <a:pt x="887" y="1"/>
                    <a:pt x="54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endParaRPr sz="2489"/>
            </a:p>
          </p:txBody>
        </p:sp>
        <p:sp>
          <p:nvSpPr>
            <p:cNvPr id="134" name="Google Shape;2853;p93">
              <a:extLst>
                <a:ext uri="{FF2B5EF4-FFF2-40B4-BE49-F238E27FC236}">
                  <a16:creationId xmlns:a16="http://schemas.microsoft.com/office/drawing/2014/main" id="{C09508CC-0E93-8973-3DDD-1CD83187961A}"/>
                </a:ext>
              </a:extLst>
            </p:cNvPr>
            <p:cNvSpPr/>
            <p:nvPr/>
          </p:nvSpPr>
          <p:spPr>
            <a:xfrm>
              <a:off x="7950971" y="3694603"/>
              <a:ext cx="95091" cy="29763"/>
            </a:xfrm>
            <a:custGeom>
              <a:avLst/>
              <a:gdLst/>
              <a:ahLst/>
              <a:cxnLst/>
              <a:rect l="l" t="t" r="r" b="b"/>
              <a:pathLst>
                <a:path w="885" h="277" extrusionOk="0">
                  <a:moveTo>
                    <a:pt x="542" y="0"/>
                  </a:moveTo>
                  <a:cubicBezTo>
                    <a:pt x="360" y="0"/>
                    <a:pt x="1" y="276"/>
                    <a:pt x="340" y="276"/>
                  </a:cubicBezTo>
                  <a:cubicBezTo>
                    <a:pt x="526" y="276"/>
                    <a:pt x="884" y="0"/>
                    <a:pt x="54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endParaRPr sz="2489"/>
            </a:p>
          </p:txBody>
        </p:sp>
        <p:sp>
          <p:nvSpPr>
            <p:cNvPr id="135" name="Google Shape;2854;p93">
              <a:extLst>
                <a:ext uri="{FF2B5EF4-FFF2-40B4-BE49-F238E27FC236}">
                  <a16:creationId xmlns:a16="http://schemas.microsoft.com/office/drawing/2014/main" id="{C7E2AA21-00F8-9A64-4894-6836B3ABA41A}"/>
                </a:ext>
              </a:extLst>
            </p:cNvPr>
            <p:cNvSpPr/>
            <p:nvPr/>
          </p:nvSpPr>
          <p:spPr>
            <a:xfrm>
              <a:off x="8058420" y="3578559"/>
              <a:ext cx="94339" cy="32986"/>
            </a:xfrm>
            <a:custGeom>
              <a:avLst/>
              <a:gdLst/>
              <a:ahLst/>
              <a:cxnLst/>
              <a:rect l="l" t="t" r="r" b="b"/>
              <a:pathLst>
                <a:path w="878" h="307" extrusionOk="0">
                  <a:moveTo>
                    <a:pt x="536" y="1"/>
                  </a:moveTo>
                  <a:cubicBezTo>
                    <a:pt x="332" y="1"/>
                    <a:pt x="1" y="306"/>
                    <a:pt x="343" y="306"/>
                  </a:cubicBezTo>
                  <a:cubicBezTo>
                    <a:pt x="545" y="306"/>
                    <a:pt x="878" y="1"/>
                    <a:pt x="5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endParaRPr sz="2489"/>
            </a:p>
          </p:txBody>
        </p:sp>
        <p:sp>
          <p:nvSpPr>
            <p:cNvPr id="136" name="Google Shape;2855;p93">
              <a:extLst>
                <a:ext uri="{FF2B5EF4-FFF2-40B4-BE49-F238E27FC236}">
                  <a16:creationId xmlns:a16="http://schemas.microsoft.com/office/drawing/2014/main" id="{6C76A181-8832-3ED6-9064-0E777FE32577}"/>
                </a:ext>
              </a:extLst>
            </p:cNvPr>
            <p:cNvSpPr/>
            <p:nvPr/>
          </p:nvSpPr>
          <p:spPr>
            <a:xfrm>
              <a:off x="7908529" y="3995566"/>
              <a:ext cx="72527" cy="28259"/>
            </a:xfrm>
            <a:custGeom>
              <a:avLst/>
              <a:gdLst/>
              <a:ahLst/>
              <a:cxnLst/>
              <a:rect l="l" t="t" r="r" b="b"/>
              <a:pathLst>
                <a:path w="675" h="263" extrusionOk="0">
                  <a:moveTo>
                    <a:pt x="406" y="0"/>
                  </a:moveTo>
                  <a:cubicBezTo>
                    <a:pt x="296" y="0"/>
                    <a:pt x="140" y="36"/>
                    <a:pt x="70" y="133"/>
                  </a:cubicBezTo>
                  <a:cubicBezTo>
                    <a:pt x="0" y="229"/>
                    <a:pt x="130" y="263"/>
                    <a:pt x="203" y="263"/>
                  </a:cubicBezTo>
                  <a:lnTo>
                    <a:pt x="269" y="263"/>
                  </a:lnTo>
                  <a:cubicBezTo>
                    <a:pt x="379" y="263"/>
                    <a:pt x="535" y="223"/>
                    <a:pt x="605" y="130"/>
                  </a:cubicBezTo>
                  <a:cubicBezTo>
                    <a:pt x="675" y="33"/>
                    <a:pt x="545" y="0"/>
                    <a:pt x="47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endParaRPr sz="2489"/>
            </a:p>
          </p:txBody>
        </p:sp>
        <p:sp>
          <p:nvSpPr>
            <p:cNvPr id="137" name="Google Shape;2856;p93">
              <a:extLst>
                <a:ext uri="{FF2B5EF4-FFF2-40B4-BE49-F238E27FC236}">
                  <a16:creationId xmlns:a16="http://schemas.microsoft.com/office/drawing/2014/main" id="{1971D4BC-CD80-3DF8-D4B3-073912764956}"/>
                </a:ext>
              </a:extLst>
            </p:cNvPr>
            <p:cNvSpPr/>
            <p:nvPr/>
          </p:nvSpPr>
          <p:spPr>
            <a:xfrm>
              <a:off x="7937433" y="3803448"/>
              <a:ext cx="78974" cy="40830"/>
            </a:xfrm>
            <a:custGeom>
              <a:avLst/>
              <a:gdLst/>
              <a:ahLst/>
              <a:cxnLst/>
              <a:rect l="l" t="t" r="r" b="b"/>
              <a:pathLst>
                <a:path w="735" h="380" extrusionOk="0">
                  <a:moveTo>
                    <a:pt x="389" y="1"/>
                  </a:moveTo>
                  <a:cubicBezTo>
                    <a:pt x="97" y="1"/>
                    <a:pt x="0" y="380"/>
                    <a:pt x="346" y="380"/>
                  </a:cubicBezTo>
                  <a:cubicBezTo>
                    <a:pt x="638" y="380"/>
                    <a:pt x="735" y="1"/>
                    <a:pt x="38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endParaRPr sz="2489"/>
            </a:p>
          </p:txBody>
        </p:sp>
      </p:grpSp>
      <p:grpSp>
        <p:nvGrpSpPr>
          <p:cNvPr id="138" name="Grupo 137">
            <a:extLst>
              <a:ext uri="{FF2B5EF4-FFF2-40B4-BE49-F238E27FC236}">
                <a16:creationId xmlns:a16="http://schemas.microsoft.com/office/drawing/2014/main" id="{ADADFE13-8AFE-09E3-E473-2CC4B3FF2621}"/>
              </a:ext>
            </a:extLst>
          </p:cNvPr>
          <p:cNvGrpSpPr/>
          <p:nvPr/>
        </p:nvGrpSpPr>
        <p:grpSpPr>
          <a:xfrm rot="16312768">
            <a:off x="276336" y="-234409"/>
            <a:ext cx="969712" cy="949685"/>
            <a:chOff x="4850047" y="1235612"/>
            <a:chExt cx="967620" cy="947637"/>
          </a:xfrm>
        </p:grpSpPr>
        <p:sp>
          <p:nvSpPr>
            <p:cNvPr id="139" name="Google Shape;2857;p93">
              <a:extLst>
                <a:ext uri="{FF2B5EF4-FFF2-40B4-BE49-F238E27FC236}">
                  <a16:creationId xmlns:a16="http://schemas.microsoft.com/office/drawing/2014/main" id="{98AD2E56-F7C6-0D47-F94E-5235140C30A7}"/>
                </a:ext>
              </a:extLst>
            </p:cNvPr>
            <p:cNvSpPr/>
            <p:nvPr/>
          </p:nvSpPr>
          <p:spPr>
            <a:xfrm rot="-6424460" flipH="1">
              <a:off x="4860038" y="1225621"/>
              <a:ext cx="947637" cy="967620"/>
            </a:xfrm>
            <a:custGeom>
              <a:avLst/>
              <a:gdLst/>
              <a:ahLst/>
              <a:cxnLst/>
              <a:rect l="l" t="t" r="r" b="b"/>
              <a:pathLst>
                <a:path w="39313" h="40142" extrusionOk="0">
                  <a:moveTo>
                    <a:pt x="21970" y="0"/>
                  </a:moveTo>
                  <a:cubicBezTo>
                    <a:pt x="21894" y="0"/>
                    <a:pt x="21819" y="4"/>
                    <a:pt x="21744" y="10"/>
                  </a:cubicBezTo>
                  <a:cubicBezTo>
                    <a:pt x="19169" y="223"/>
                    <a:pt x="17844" y="3146"/>
                    <a:pt x="17170" y="5651"/>
                  </a:cubicBezTo>
                  <a:cubicBezTo>
                    <a:pt x="16276" y="8949"/>
                    <a:pt x="15592" y="12309"/>
                    <a:pt x="15120" y="15697"/>
                  </a:cubicBezTo>
                  <a:cubicBezTo>
                    <a:pt x="15449" y="13327"/>
                    <a:pt x="11052" y="8732"/>
                    <a:pt x="8518" y="8732"/>
                  </a:cubicBezTo>
                  <a:cubicBezTo>
                    <a:pt x="7677" y="8732"/>
                    <a:pt x="7041" y="9238"/>
                    <a:pt x="6851" y="10498"/>
                  </a:cubicBezTo>
                  <a:cubicBezTo>
                    <a:pt x="6738" y="11246"/>
                    <a:pt x="6997" y="11996"/>
                    <a:pt x="7252" y="12710"/>
                  </a:cubicBezTo>
                  <a:cubicBezTo>
                    <a:pt x="8189" y="15302"/>
                    <a:pt x="9123" y="17893"/>
                    <a:pt x="10057" y="20484"/>
                  </a:cubicBezTo>
                  <a:cubicBezTo>
                    <a:pt x="8678" y="20039"/>
                    <a:pt x="7231" y="19810"/>
                    <a:pt x="5786" y="19810"/>
                  </a:cubicBezTo>
                  <a:cubicBezTo>
                    <a:pt x="5455" y="19810"/>
                    <a:pt x="5124" y="19822"/>
                    <a:pt x="4794" y="19847"/>
                  </a:cubicBezTo>
                  <a:cubicBezTo>
                    <a:pt x="3947" y="19909"/>
                    <a:pt x="2997" y="20122"/>
                    <a:pt x="2575" y="20857"/>
                  </a:cubicBezTo>
                  <a:cubicBezTo>
                    <a:pt x="2263" y="21398"/>
                    <a:pt x="2333" y="22073"/>
                    <a:pt x="2442" y="22687"/>
                  </a:cubicBezTo>
                  <a:cubicBezTo>
                    <a:pt x="2874" y="25159"/>
                    <a:pt x="3768" y="27541"/>
                    <a:pt x="4070" y="30029"/>
                  </a:cubicBezTo>
                  <a:cubicBezTo>
                    <a:pt x="4369" y="32521"/>
                    <a:pt x="3963" y="35281"/>
                    <a:pt x="2183" y="37035"/>
                  </a:cubicBezTo>
                  <a:cubicBezTo>
                    <a:pt x="1286" y="37923"/>
                    <a:pt x="1" y="39272"/>
                    <a:pt x="921" y="40142"/>
                  </a:cubicBezTo>
                  <a:cubicBezTo>
                    <a:pt x="4718" y="35494"/>
                    <a:pt x="10957" y="33620"/>
                    <a:pt x="16920" y="33013"/>
                  </a:cubicBezTo>
                  <a:cubicBezTo>
                    <a:pt x="18764" y="32823"/>
                    <a:pt x="20774" y="32670"/>
                    <a:pt x="22150" y="31428"/>
                  </a:cubicBezTo>
                  <a:cubicBezTo>
                    <a:pt x="23528" y="30182"/>
                    <a:pt x="23548" y="27395"/>
                    <a:pt x="21777" y="26829"/>
                  </a:cubicBezTo>
                  <a:cubicBezTo>
                    <a:pt x="24953" y="26099"/>
                    <a:pt x="28086" y="25185"/>
                    <a:pt x="31159" y="24099"/>
                  </a:cubicBezTo>
                  <a:cubicBezTo>
                    <a:pt x="32076" y="23777"/>
                    <a:pt x="33023" y="23415"/>
                    <a:pt x="33677" y="22694"/>
                  </a:cubicBezTo>
                  <a:cubicBezTo>
                    <a:pt x="34329" y="21973"/>
                    <a:pt x="34581" y="20787"/>
                    <a:pt x="33976" y="20023"/>
                  </a:cubicBezTo>
                  <a:cubicBezTo>
                    <a:pt x="33503" y="19427"/>
                    <a:pt x="32763" y="19295"/>
                    <a:pt x="31975" y="19295"/>
                  </a:cubicBezTo>
                  <a:cubicBezTo>
                    <a:pt x="31463" y="19295"/>
                    <a:pt x="30931" y="19351"/>
                    <a:pt x="30439" y="19371"/>
                  </a:cubicBezTo>
                  <a:cubicBezTo>
                    <a:pt x="30405" y="19373"/>
                    <a:pt x="30372" y="19373"/>
                    <a:pt x="30338" y="19373"/>
                  </a:cubicBezTo>
                  <a:cubicBezTo>
                    <a:pt x="29103" y="19373"/>
                    <a:pt x="27564" y="18490"/>
                    <a:pt x="28010" y="17355"/>
                  </a:cubicBezTo>
                  <a:cubicBezTo>
                    <a:pt x="28153" y="16999"/>
                    <a:pt x="28465" y="16743"/>
                    <a:pt x="28767" y="16511"/>
                  </a:cubicBezTo>
                  <a:cubicBezTo>
                    <a:pt x="32395" y="13694"/>
                    <a:pt x="36335" y="11042"/>
                    <a:pt x="38734" y="7120"/>
                  </a:cubicBezTo>
                  <a:cubicBezTo>
                    <a:pt x="39036" y="6628"/>
                    <a:pt x="39312" y="6007"/>
                    <a:pt x="39043" y="5495"/>
                  </a:cubicBezTo>
                  <a:cubicBezTo>
                    <a:pt x="38796" y="5032"/>
                    <a:pt x="38246" y="4908"/>
                    <a:pt x="37697" y="4908"/>
                  </a:cubicBezTo>
                  <a:cubicBezTo>
                    <a:pt x="37529" y="4908"/>
                    <a:pt x="37361" y="4919"/>
                    <a:pt x="37202" y="4937"/>
                  </a:cubicBezTo>
                  <a:cubicBezTo>
                    <a:pt x="32937" y="5401"/>
                    <a:pt x="28747" y="6525"/>
                    <a:pt x="24827" y="8262"/>
                  </a:cubicBezTo>
                  <a:cubicBezTo>
                    <a:pt x="24601" y="6262"/>
                    <a:pt x="24375" y="4259"/>
                    <a:pt x="24149" y="2256"/>
                  </a:cubicBezTo>
                  <a:cubicBezTo>
                    <a:pt x="24093" y="1764"/>
                    <a:pt x="24030" y="1252"/>
                    <a:pt x="23761" y="837"/>
                  </a:cubicBezTo>
                  <a:cubicBezTo>
                    <a:pt x="23380" y="262"/>
                    <a:pt x="22663" y="0"/>
                    <a:pt x="2197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endParaRPr sz="2489"/>
            </a:p>
          </p:txBody>
        </p:sp>
        <p:sp>
          <p:nvSpPr>
            <p:cNvPr id="140" name="Google Shape;2869;p93">
              <a:extLst>
                <a:ext uri="{FF2B5EF4-FFF2-40B4-BE49-F238E27FC236}">
                  <a16:creationId xmlns:a16="http://schemas.microsoft.com/office/drawing/2014/main" id="{96206B8A-D2D4-1D06-E45B-7FFCBB0BB283}"/>
                </a:ext>
              </a:extLst>
            </p:cNvPr>
            <p:cNvSpPr/>
            <p:nvPr/>
          </p:nvSpPr>
          <p:spPr>
            <a:xfrm rot="-6424460" flipH="1">
              <a:off x="5003824" y="1281916"/>
              <a:ext cx="82029" cy="84343"/>
            </a:xfrm>
            <a:custGeom>
              <a:avLst/>
              <a:gdLst/>
              <a:ahLst/>
              <a:cxnLst/>
              <a:rect l="l" t="t" r="r" b="b"/>
              <a:pathLst>
                <a:path w="3403" h="3499" extrusionOk="0">
                  <a:moveTo>
                    <a:pt x="1703" y="101"/>
                  </a:moveTo>
                  <a:cubicBezTo>
                    <a:pt x="1723" y="101"/>
                    <a:pt x="1756" y="105"/>
                    <a:pt x="1812" y="115"/>
                  </a:cubicBezTo>
                  <a:lnTo>
                    <a:pt x="1812" y="115"/>
                  </a:lnTo>
                  <a:cubicBezTo>
                    <a:pt x="1786" y="120"/>
                    <a:pt x="1761" y="124"/>
                    <a:pt x="1736" y="124"/>
                  </a:cubicBezTo>
                  <a:cubicBezTo>
                    <a:pt x="1714" y="124"/>
                    <a:pt x="1692" y="121"/>
                    <a:pt x="1671" y="115"/>
                  </a:cubicBezTo>
                  <a:cubicBezTo>
                    <a:pt x="1674" y="107"/>
                    <a:pt x="1677" y="101"/>
                    <a:pt x="1703" y="101"/>
                  </a:cubicBezTo>
                  <a:close/>
                  <a:moveTo>
                    <a:pt x="1665" y="0"/>
                  </a:moveTo>
                  <a:cubicBezTo>
                    <a:pt x="1598" y="0"/>
                    <a:pt x="1528" y="13"/>
                    <a:pt x="1455" y="35"/>
                  </a:cubicBezTo>
                  <a:cubicBezTo>
                    <a:pt x="1222" y="101"/>
                    <a:pt x="1100" y="317"/>
                    <a:pt x="943" y="493"/>
                  </a:cubicBezTo>
                  <a:cubicBezTo>
                    <a:pt x="721" y="739"/>
                    <a:pt x="462" y="952"/>
                    <a:pt x="342" y="1271"/>
                  </a:cubicBezTo>
                  <a:cubicBezTo>
                    <a:pt x="160" y="1746"/>
                    <a:pt x="0" y="2370"/>
                    <a:pt x="342" y="2812"/>
                  </a:cubicBezTo>
                  <a:cubicBezTo>
                    <a:pt x="660" y="3221"/>
                    <a:pt x="1249" y="3499"/>
                    <a:pt x="1782" y="3499"/>
                  </a:cubicBezTo>
                  <a:cubicBezTo>
                    <a:pt x="1869" y="3499"/>
                    <a:pt x="1954" y="3491"/>
                    <a:pt x="2037" y="3476"/>
                  </a:cubicBezTo>
                  <a:cubicBezTo>
                    <a:pt x="2518" y="3387"/>
                    <a:pt x="2944" y="2825"/>
                    <a:pt x="3160" y="2424"/>
                  </a:cubicBezTo>
                  <a:cubicBezTo>
                    <a:pt x="3402" y="1965"/>
                    <a:pt x="3249" y="1460"/>
                    <a:pt x="3126" y="992"/>
                  </a:cubicBezTo>
                  <a:cubicBezTo>
                    <a:pt x="3027" y="613"/>
                    <a:pt x="2851" y="463"/>
                    <a:pt x="2575" y="217"/>
                  </a:cubicBezTo>
                  <a:cubicBezTo>
                    <a:pt x="2449" y="104"/>
                    <a:pt x="2349" y="35"/>
                    <a:pt x="2170" y="24"/>
                  </a:cubicBezTo>
                  <a:cubicBezTo>
                    <a:pt x="2166" y="24"/>
                    <a:pt x="2163" y="24"/>
                    <a:pt x="2159" y="24"/>
                  </a:cubicBezTo>
                  <a:cubicBezTo>
                    <a:pt x="2082" y="24"/>
                    <a:pt x="2000" y="56"/>
                    <a:pt x="1919" y="83"/>
                  </a:cubicBezTo>
                  <a:lnTo>
                    <a:pt x="1919" y="83"/>
                  </a:lnTo>
                  <a:cubicBezTo>
                    <a:pt x="1842" y="24"/>
                    <a:pt x="1757" y="0"/>
                    <a:pt x="166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endParaRPr sz="2489"/>
            </a:p>
          </p:txBody>
        </p:sp>
      </p:grpSp>
      <p:sp>
        <p:nvSpPr>
          <p:cNvPr id="5" name="CuadroTexto 91">
            <a:extLst>
              <a:ext uri="{FF2B5EF4-FFF2-40B4-BE49-F238E27FC236}">
                <a16:creationId xmlns:a16="http://schemas.microsoft.com/office/drawing/2014/main" id="{70D59768-DCEE-969E-D605-67A4366771F4}"/>
              </a:ext>
            </a:extLst>
          </p:cNvPr>
          <p:cNvSpPr txBox="1"/>
          <p:nvPr/>
        </p:nvSpPr>
        <p:spPr>
          <a:xfrm>
            <a:off x="1393147" y="549525"/>
            <a:ext cx="5052469" cy="6617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s-CO" sz="3700" b="1" dirty="0">
                <a:ln>
                  <a:solidFill>
                    <a:srgbClr val="134F5C"/>
                  </a:solidFill>
                </a:ln>
                <a:solidFill>
                  <a:schemeClr val="bg2"/>
                </a:solidFill>
                <a:latin typeface="Montserrat Medium"/>
                <a:ea typeface="Bellota" panose="00000500000000000000" pitchFamily="2" charset="0"/>
              </a:rPr>
              <a:t>Página web</a:t>
            </a:r>
            <a:endParaRPr lang="es-CO" sz="3700" b="1" dirty="0">
              <a:ln>
                <a:solidFill>
                  <a:srgbClr val="134F5C"/>
                </a:solidFill>
              </a:ln>
              <a:solidFill>
                <a:schemeClr val="bg2"/>
              </a:solidFill>
              <a:latin typeface="Montserrat Medium" pitchFamily="2" charset="0"/>
              <a:ea typeface="Bellota" panose="00000500000000000000" pitchFamily="2" charset="0"/>
            </a:endParaRPr>
          </a:p>
        </p:txBody>
      </p:sp>
      <p:sp>
        <p:nvSpPr>
          <p:cNvPr id="62" name="Google Shape;1638;p59">
            <a:extLst>
              <a:ext uri="{FF2B5EF4-FFF2-40B4-BE49-F238E27FC236}">
                <a16:creationId xmlns:a16="http://schemas.microsoft.com/office/drawing/2014/main" id="{E4467ABE-E5DB-707E-01BA-10D73273B234}"/>
              </a:ext>
            </a:extLst>
          </p:cNvPr>
          <p:cNvSpPr/>
          <p:nvPr/>
        </p:nvSpPr>
        <p:spPr>
          <a:xfrm>
            <a:off x="2156427" y="4288431"/>
            <a:ext cx="104800" cy="1048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sz="1600">
              <a:latin typeface="Montserrat Medium" pitchFamily="2" charset="0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3F749472-B689-D979-8514-056A8C52DCC5}"/>
              </a:ext>
            </a:extLst>
          </p:cNvPr>
          <p:cNvSpPr txBox="1"/>
          <p:nvPr/>
        </p:nvSpPr>
        <p:spPr>
          <a:xfrm>
            <a:off x="1251642" y="1333598"/>
            <a:ext cx="8762998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dirty="0">
                <a:solidFill>
                  <a:schemeClr val="bg1"/>
                </a:solidFill>
                <a:ea typeface="+mn-lt"/>
                <a:cs typeface="+mn-lt"/>
                <a:hlinkClick r:id="rId3"/>
              </a:rPr>
              <a:t>Gestantes (compensar.com)</a:t>
            </a:r>
          </a:p>
          <a:p>
            <a:r>
              <a:rPr lang="es-ES" dirty="0">
                <a:solidFill>
                  <a:schemeClr val="bg1"/>
                </a:solidFill>
                <a:ea typeface="+mn-lt"/>
                <a:cs typeface="+mn-lt"/>
              </a:rPr>
              <a:t>Documento con información de la red de atención a nivel nacional y acceso a una página que incluye filtros para encontrar el servicio de interés</a:t>
            </a:r>
          </a:p>
        </p:txBody>
      </p:sp>
      <p:sp>
        <p:nvSpPr>
          <p:cNvPr id="10" name="Google Shape;1638;p59">
            <a:extLst>
              <a:ext uri="{FF2B5EF4-FFF2-40B4-BE49-F238E27FC236}">
                <a16:creationId xmlns:a16="http://schemas.microsoft.com/office/drawing/2014/main" id="{724754FF-000B-447B-C728-64E971B60712}"/>
              </a:ext>
            </a:extLst>
          </p:cNvPr>
          <p:cNvSpPr/>
          <p:nvPr/>
        </p:nvSpPr>
        <p:spPr>
          <a:xfrm>
            <a:off x="2996743" y="4966545"/>
            <a:ext cx="78600" cy="78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637;p59">
            <a:extLst>
              <a:ext uri="{FF2B5EF4-FFF2-40B4-BE49-F238E27FC236}">
                <a16:creationId xmlns:a16="http://schemas.microsoft.com/office/drawing/2014/main" id="{A6F304A5-1AD7-8E27-E1E5-EFD3C11D0A5F}"/>
              </a:ext>
            </a:extLst>
          </p:cNvPr>
          <p:cNvSpPr/>
          <p:nvPr/>
        </p:nvSpPr>
        <p:spPr>
          <a:xfrm>
            <a:off x="8453293" y="4966545"/>
            <a:ext cx="78600" cy="78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C3EBE0E-2D17-5CC2-71E4-B0039F399D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07" y="2530929"/>
            <a:ext cx="3448203" cy="355600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4AB035E-508F-71E8-9C8D-F513924C6E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75503" y="2746375"/>
            <a:ext cx="4260851" cy="308882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7895905-1A71-898D-EA2C-58FAADC5E1A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64261" y="3078616"/>
            <a:ext cx="4110265" cy="261484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F509E48-0F90-452B-E9FA-27A3B60F94F3}"/>
              </a:ext>
            </a:extLst>
          </p:cNvPr>
          <p:cNvSpPr txBox="1"/>
          <p:nvPr/>
        </p:nvSpPr>
        <p:spPr>
          <a:xfrm>
            <a:off x="623454" y="6194961"/>
            <a:ext cx="6076207" cy="37605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ea typeface="+mn-lt"/>
                <a:cs typeface="+mn-lt"/>
                <a:hlinkClick r:id="rId7"/>
              </a:rPr>
              <a:t>Salud Red de Urgencias (compensar.com)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8904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9140717" y="343784"/>
            <a:ext cx="3051283" cy="815208"/>
            <a:chOff x="8820911" y="585216"/>
            <a:chExt cx="3371215" cy="900684"/>
          </a:xfrm>
        </p:grpSpPr>
        <p:sp>
          <p:nvSpPr>
            <p:cNvPr id="3" name="object 4"/>
            <p:cNvSpPr/>
            <p:nvPr/>
          </p:nvSpPr>
          <p:spPr>
            <a:xfrm>
              <a:off x="8820911" y="637031"/>
              <a:ext cx="3371215" cy="803275"/>
            </a:xfrm>
            <a:custGeom>
              <a:avLst/>
              <a:gdLst/>
              <a:ahLst/>
              <a:cxnLst/>
              <a:rect l="l" t="t" r="r" b="b"/>
              <a:pathLst>
                <a:path w="3371215" h="803275">
                  <a:moveTo>
                    <a:pt x="3350514" y="0"/>
                  </a:moveTo>
                  <a:lnTo>
                    <a:pt x="401574" y="0"/>
                  </a:lnTo>
                  <a:lnTo>
                    <a:pt x="354749" y="2702"/>
                  </a:lnTo>
                  <a:lnTo>
                    <a:pt x="309509" y="10608"/>
                  </a:lnTo>
                  <a:lnTo>
                    <a:pt x="266155" y="23415"/>
                  </a:lnTo>
                  <a:lnTo>
                    <a:pt x="224989" y="40823"/>
                  </a:lnTo>
                  <a:lnTo>
                    <a:pt x="186313" y="62530"/>
                  </a:lnTo>
                  <a:lnTo>
                    <a:pt x="150427" y="88234"/>
                  </a:lnTo>
                  <a:lnTo>
                    <a:pt x="117633" y="117633"/>
                  </a:lnTo>
                  <a:lnTo>
                    <a:pt x="88234" y="150427"/>
                  </a:lnTo>
                  <a:lnTo>
                    <a:pt x="62530" y="186313"/>
                  </a:lnTo>
                  <a:lnTo>
                    <a:pt x="40823" y="224989"/>
                  </a:lnTo>
                  <a:lnTo>
                    <a:pt x="23415" y="266155"/>
                  </a:lnTo>
                  <a:lnTo>
                    <a:pt x="10608" y="309509"/>
                  </a:lnTo>
                  <a:lnTo>
                    <a:pt x="2702" y="354749"/>
                  </a:lnTo>
                  <a:lnTo>
                    <a:pt x="0" y="401573"/>
                  </a:lnTo>
                  <a:lnTo>
                    <a:pt x="2702" y="448398"/>
                  </a:lnTo>
                  <a:lnTo>
                    <a:pt x="10608" y="493638"/>
                  </a:lnTo>
                  <a:lnTo>
                    <a:pt x="23415" y="536992"/>
                  </a:lnTo>
                  <a:lnTo>
                    <a:pt x="40823" y="578158"/>
                  </a:lnTo>
                  <a:lnTo>
                    <a:pt x="62530" y="616834"/>
                  </a:lnTo>
                  <a:lnTo>
                    <a:pt x="88234" y="652720"/>
                  </a:lnTo>
                  <a:lnTo>
                    <a:pt x="117633" y="685514"/>
                  </a:lnTo>
                  <a:lnTo>
                    <a:pt x="150427" y="714913"/>
                  </a:lnTo>
                  <a:lnTo>
                    <a:pt x="186313" y="740617"/>
                  </a:lnTo>
                  <a:lnTo>
                    <a:pt x="224989" y="762324"/>
                  </a:lnTo>
                  <a:lnTo>
                    <a:pt x="266155" y="779732"/>
                  </a:lnTo>
                  <a:lnTo>
                    <a:pt x="309509" y="792539"/>
                  </a:lnTo>
                  <a:lnTo>
                    <a:pt x="354749" y="800445"/>
                  </a:lnTo>
                  <a:lnTo>
                    <a:pt x="401574" y="803147"/>
                  </a:lnTo>
                  <a:lnTo>
                    <a:pt x="3350514" y="803147"/>
                  </a:lnTo>
                  <a:lnTo>
                    <a:pt x="3371087" y="801960"/>
                  </a:lnTo>
                  <a:lnTo>
                    <a:pt x="3371087" y="1187"/>
                  </a:lnTo>
                  <a:lnTo>
                    <a:pt x="3350514" y="0"/>
                  </a:lnTo>
                  <a:close/>
                </a:path>
              </a:pathLst>
            </a:custGeom>
            <a:solidFill>
              <a:srgbClr val="F16721"/>
            </a:solidFill>
          </p:spPr>
          <p:txBody>
            <a:bodyPr wrap="square" lIns="0" tIns="0" rIns="0" bIns="0" rtlCol="0"/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endParaRPr sz="2489"/>
            </a:p>
          </p:txBody>
        </p:sp>
        <p:pic>
          <p:nvPicPr>
            <p:cNvPr id="4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982455" y="585216"/>
              <a:ext cx="3209544" cy="900684"/>
            </a:xfrm>
            <a:prstGeom prst="rect">
              <a:avLst/>
            </a:prstGeom>
          </p:spPr>
        </p:pic>
      </p:grpSp>
      <p:grpSp>
        <p:nvGrpSpPr>
          <p:cNvPr id="122" name="Google Shape;2841;p93"/>
          <p:cNvGrpSpPr/>
          <p:nvPr/>
        </p:nvGrpSpPr>
        <p:grpSpPr>
          <a:xfrm rot="5770291">
            <a:off x="-179859" y="-69081"/>
            <a:ext cx="1006161" cy="919524"/>
            <a:chOff x="6591321" y="2717039"/>
            <a:chExt cx="1979076" cy="1808664"/>
          </a:xfrm>
        </p:grpSpPr>
        <p:sp>
          <p:nvSpPr>
            <p:cNvPr id="123" name="Google Shape;2842;p93"/>
            <p:cNvSpPr/>
            <p:nvPr/>
          </p:nvSpPr>
          <p:spPr>
            <a:xfrm>
              <a:off x="6591321" y="2717039"/>
              <a:ext cx="1979076" cy="1808664"/>
            </a:xfrm>
            <a:custGeom>
              <a:avLst/>
              <a:gdLst/>
              <a:ahLst/>
              <a:cxnLst/>
              <a:rect l="l" t="t" r="r" b="b"/>
              <a:pathLst>
                <a:path w="18419" h="16833" extrusionOk="0">
                  <a:moveTo>
                    <a:pt x="12177" y="0"/>
                  </a:moveTo>
                  <a:cubicBezTo>
                    <a:pt x="11648" y="0"/>
                    <a:pt x="11109" y="46"/>
                    <a:pt x="10599" y="46"/>
                  </a:cubicBezTo>
                  <a:cubicBezTo>
                    <a:pt x="10579" y="46"/>
                    <a:pt x="10558" y="46"/>
                    <a:pt x="10538" y="46"/>
                  </a:cubicBezTo>
                  <a:cubicBezTo>
                    <a:pt x="10391" y="45"/>
                    <a:pt x="10250" y="43"/>
                    <a:pt x="10112" y="43"/>
                  </a:cubicBezTo>
                  <a:cubicBezTo>
                    <a:pt x="9632" y="43"/>
                    <a:pt x="9195" y="68"/>
                    <a:pt x="8715" y="262"/>
                  </a:cubicBezTo>
                  <a:cubicBezTo>
                    <a:pt x="8256" y="447"/>
                    <a:pt x="7784" y="577"/>
                    <a:pt x="7306" y="707"/>
                  </a:cubicBezTo>
                  <a:cubicBezTo>
                    <a:pt x="6073" y="1039"/>
                    <a:pt x="5021" y="1344"/>
                    <a:pt x="3911" y="2033"/>
                  </a:cubicBezTo>
                  <a:cubicBezTo>
                    <a:pt x="2246" y="3062"/>
                    <a:pt x="855" y="4763"/>
                    <a:pt x="292" y="6650"/>
                  </a:cubicBezTo>
                  <a:cubicBezTo>
                    <a:pt x="1" y="7637"/>
                    <a:pt x="143" y="8746"/>
                    <a:pt x="143" y="9767"/>
                  </a:cubicBezTo>
                  <a:cubicBezTo>
                    <a:pt x="143" y="10640"/>
                    <a:pt x="117" y="11328"/>
                    <a:pt x="422" y="12145"/>
                  </a:cubicBezTo>
                  <a:cubicBezTo>
                    <a:pt x="801" y="13168"/>
                    <a:pt x="1482" y="13643"/>
                    <a:pt x="2176" y="14444"/>
                  </a:cubicBezTo>
                  <a:cubicBezTo>
                    <a:pt x="2652" y="14992"/>
                    <a:pt x="3083" y="15451"/>
                    <a:pt x="3665" y="15882"/>
                  </a:cubicBezTo>
                  <a:cubicBezTo>
                    <a:pt x="4306" y="16414"/>
                    <a:pt x="5631" y="16763"/>
                    <a:pt x="6744" y="16763"/>
                  </a:cubicBezTo>
                  <a:cubicBezTo>
                    <a:pt x="7524" y="16763"/>
                    <a:pt x="8354" y="16832"/>
                    <a:pt x="9165" y="16832"/>
                  </a:cubicBezTo>
                  <a:cubicBezTo>
                    <a:pt x="9611" y="16832"/>
                    <a:pt x="10052" y="16811"/>
                    <a:pt x="10475" y="16746"/>
                  </a:cubicBezTo>
                  <a:cubicBezTo>
                    <a:pt x="11206" y="16633"/>
                    <a:pt x="12077" y="16225"/>
                    <a:pt x="12731" y="15896"/>
                  </a:cubicBezTo>
                  <a:cubicBezTo>
                    <a:pt x="13538" y="15487"/>
                    <a:pt x="14352" y="15025"/>
                    <a:pt x="15119" y="14547"/>
                  </a:cubicBezTo>
                  <a:cubicBezTo>
                    <a:pt x="16150" y="13902"/>
                    <a:pt x="17063" y="13221"/>
                    <a:pt x="17758" y="12198"/>
                  </a:cubicBezTo>
                  <a:cubicBezTo>
                    <a:pt x="18389" y="11262"/>
                    <a:pt x="18399" y="10368"/>
                    <a:pt x="18402" y="9275"/>
                  </a:cubicBezTo>
                  <a:cubicBezTo>
                    <a:pt x="18419" y="6633"/>
                    <a:pt x="17798" y="4102"/>
                    <a:pt x="15970" y="2108"/>
                  </a:cubicBezTo>
                  <a:cubicBezTo>
                    <a:pt x="15233" y="1305"/>
                    <a:pt x="14279" y="291"/>
                    <a:pt x="13163" y="79"/>
                  </a:cubicBezTo>
                  <a:cubicBezTo>
                    <a:pt x="12845" y="19"/>
                    <a:pt x="12513" y="0"/>
                    <a:pt x="1217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endParaRPr sz="2489"/>
            </a:p>
          </p:txBody>
        </p:sp>
        <p:sp>
          <p:nvSpPr>
            <p:cNvPr id="124" name="Google Shape;2843;p93"/>
            <p:cNvSpPr/>
            <p:nvPr/>
          </p:nvSpPr>
          <p:spPr>
            <a:xfrm>
              <a:off x="6875414" y="3337982"/>
              <a:ext cx="65436" cy="42227"/>
            </a:xfrm>
            <a:custGeom>
              <a:avLst/>
              <a:gdLst/>
              <a:ahLst/>
              <a:cxnLst/>
              <a:rect l="l" t="t" r="r" b="b"/>
              <a:pathLst>
                <a:path w="609" h="393" extrusionOk="0">
                  <a:moveTo>
                    <a:pt x="293" y="1"/>
                  </a:moveTo>
                  <a:cubicBezTo>
                    <a:pt x="177" y="1"/>
                    <a:pt x="24" y="90"/>
                    <a:pt x="14" y="213"/>
                  </a:cubicBezTo>
                  <a:cubicBezTo>
                    <a:pt x="1" y="349"/>
                    <a:pt x="147" y="392"/>
                    <a:pt x="250" y="392"/>
                  </a:cubicBezTo>
                  <a:lnTo>
                    <a:pt x="316" y="392"/>
                  </a:lnTo>
                  <a:cubicBezTo>
                    <a:pt x="433" y="392"/>
                    <a:pt x="586" y="303"/>
                    <a:pt x="595" y="180"/>
                  </a:cubicBezTo>
                  <a:cubicBezTo>
                    <a:pt x="609" y="44"/>
                    <a:pt x="463" y="1"/>
                    <a:pt x="35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endParaRPr sz="2489"/>
            </a:p>
          </p:txBody>
        </p:sp>
        <p:sp>
          <p:nvSpPr>
            <p:cNvPr id="125" name="Google Shape;2844;p93"/>
            <p:cNvSpPr/>
            <p:nvPr/>
          </p:nvSpPr>
          <p:spPr>
            <a:xfrm>
              <a:off x="6749485" y="3488625"/>
              <a:ext cx="95736" cy="26862"/>
            </a:xfrm>
            <a:custGeom>
              <a:avLst/>
              <a:gdLst/>
              <a:ahLst/>
              <a:cxnLst/>
              <a:rect l="l" t="t" r="r" b="b"/>
              <a:pathLst>
                <a:path w="891" h="250" extrusionOk="0">
                  <a:moveTo>
                    <a:pt x="548" y="1"/>
                  </a:moveTo>
                  <a:cubicBezTo>
                    <a:pt x="382" y="1"/>
                    <a:pt x="0" y="249"/>
                    <a:pt x="343" y="249"/>
                  </a:cubicBezTo>
                  <a:cubicBezTo>
                    <a:pt x="508" y="249"/>
                    <a:pt x="890" y="1"/>
                    <a:pt x="54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endParaRPr sz="2489"/>
            </a:p>
          </p:txBody>
        </p:sp>
        <p:sp>
          <p:nvSpPr>
            <p:cNvPr id="126" name="Google Shape;2845;p93"/>
            <p:cNvSpPr/>
            <p:nvPr/>
          </p:nvSpPr>
          <p:spPr>
            <a:xfrm>
              <a:off x="6886589" y="3521826"/>
              <a:ext cx="71775" cy="31912"/>
            </a:xfrm>
            <a:custGeom>
              <a:avLst/>
              <a:gdLst/>
              <a:ahLst/>
              <a:cxnLst/>
              <a:rect l="l" t="t" r="r" b="b"/>
              <a:pathLst>
                <a:path w="668" h="297" extrusionOk="0">
                  <a:moveTo>
                    <a:pt x="399" y="0"/>
                  </a:moveTo>
                  <a:cubicBezTo>
                    <a:pt x="286" y="0"/>
                    <a:pt x="129" y="37"/>
                    <a:pt x="63" y="140"/>
                  </a:cubicBezTo>
                  <a:cubicBezTo>
                    <a:pt x="0" y="243"/>
                    <a:pt x="116" y="296"/>
                    <a:pt x="203" y="296"/>
                  </a:cubicBezTo>
                  <a:lnTo>
                    <a:pt x="269" y="296"/>
                  </a:lnTo>
                  <a:cubicBezTo>
                    <a:pt x="382" y="296"/>
                    <a:pt x="538" y="259"/>
                    <a:pt x="605" y="157"/>
                  </a:cubicBezTo>
                  <a:cubicBezTo>
                    <a:pt x="668" y="57"/>
                    <a:pt x="551" y="0"/>
                    <a:pt x="46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endParaRPr sz="2489"/>
            </a:p>
          </p:txBody>
        </p:sp>
        <p:sp>
          <p:nvSpPr>
            <p:cNvPr id="127" name="Google Shape;2846;p93"/>
            <p:cNvSpPr/>
            <p:nvPr/>
          </p:nvSpPr>
          <p:spPr>
            <a:xfrm>
              <a:off x="7022511" y="3437909"/>
              <a:ext cx="78652" cy="42227"/>
            </a:xfrm>
            <a:custGeom>
              <a:avLst/>
              <a:gdLst/>
              <a:ahLst/>
              <a:cxnLst/>
              <a:rect l="l" t="t" r="r" b="b"/>
              <a:pathLst>
                <a:path w="732" h="393" extrusionOk="0">
                  <a:moveTo>
                    <a:pt x="386" y="1"/>
                  </a:moveTo>
                  <a:cubicBezTo>
                    <a:pt x="91" y="1"/>
                    <a:pt x="1" y="393"/>
                    <a:pt x="346" y="393"/>
                  </a:cubicBezTo>
                  <a:cubicBezTo>
                    <a:pt x="645" y="393"/>
                    <a:pt x="732" y="1"/>
                    <a:pt x="38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endParaRPr sz="2489"/>
            </a:p>
          </p:txBody>
        </p:sp>
        <p:sp>
          <p:nvSpPr>
            <p:cNvPr id="128" name="Google Shape;2847;p93"/>
            <p:cNvSpPr/>
            <p:nvPr/>
          </p:nvSpPr>
          <p:spPr>
            <a:xfrm>
              <a:off x="6997153" y="3325841"/>
              <a:ext cx="65113" cy="23638"/>
            </a:xfrm>
            <a:custGeom>
              <a:avLst/>
              <a:gdLst/>
              <a:ahLst/>
              <a:cxnLst/>
              <a:rect l="l" t="t" r="r" b="b"/>
              <a:pathLst>
                <a:path w="606" h="220" extrusionOk="0">
                  <a:moveTo>
                    <a:pt x="433" y="1"/>
                  </a:moveTo>
                  <a:cubicBezTo>
                    <a:pt x="310" y="1"/>
                    <a:pt x="177" y="27"/>
                    <a:pt x="74" y="97"/>
                  </a:cubicBezTo>
                  <a:cubicBezTo>
                    <a:pt x="1" y="150"/>
                    <a:pt x="1" y="220"/>
                    <a:pt x="107" y="220"/>
                  </a:cubicBezTo>
                  <a:lnTo>
                    <a:pt x="174" y="220"/>
                  </a:lnTo>
                  <a:cubicBezTo>
                    <a:pt x="296" y="220"/>
                    <a:pt x="429" y="194"/>
                    <a:pt x="532" y="124"/>
                  </a:cubicBezTo>
                  <a:cubicBezTo>
                    <a:pt x="606" y="70"/>
                    <a:pt x="606" y="1"/>
                    <a:pt x="49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endParaRPr sz="2489"/>
            </a:p>
          </p:txBody>
        </p:sp>
        <p:sp>
          <p:nvSpPr>
            <p:cNvPr id="129" name="Google Shape;2848;p93"/>
            <p:cNvSpPr/>
            <p:nvPr/>
          </p:nvSpPr>
          <p:spPr>
            <a:xfrm>
              <a:off x="8308989" y="3898110"/>
              <a:ext cx="93587" cy="37177"/>
            </a:xfrm>
            <a:custGeom>
              <a:avLst/>
              <a:gdLst/>
              <a:ahLst/>
              <a:cxnLst/>
              <a:rect l="l" t="t" r="r" b="b"/>
              <a:pathLst>
                <a:path w="871" h="346" extrusionOk="0">
                  <a:moveTo>
                    <a:pt x="529" y="0"/>
                  </a:moveTo>
                  <a:cubicBezTo>
                    <a:pt x="300" y="0"/>
                    <a:pt x="1" y="345"/>
                    <a:pt x="343" y="345"/>
                  </a:cubicBezTo>
                  <a:cubicBezTo>
                    <a:pt x="572" y="345"/>
                    <a:pt x="871" y="0"/>
                    <a:pt x="52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endParaRPr sz="2489"/>
            </a:p>
          </p:txBody>
        </p:sp>
        <p:sp>
          <p:nvSpPr>
            <p:cNvPr id="130" name="Google Shape;2849;p93"/>
            <p:cNvSpPr/>
            <p:nvPr/>
          </p:nvSpPr>
          <p:spPr>
            <a:xfrm>
              <a:off x="8100969" y="3810218"/>
              <a:ext cx="95306" cy="27292"/>
            </a:xfrm>
            <a:custGeom>
              <a:avLst/>
              <a:gdLst/>
              <a:ahLst/>
              <a:cxnLst/>
              <a:rect l="l" t="t" r="r" b="b"/>
              <a:pathLst>
                <a:path w="887" h="254" extrusionOk="0">
                  <a:moveTo>
                    <a:pt x="548" y="1"/>
                  </a:moveTo>
                  <a:cubicBezTo>
                    <a:pt x="379" y="1"/>
                    <a:pt x="0" y="254"/>
                    <a:pt x="339" y="254"/>
                  </a:cubicBezTo>
                  <a:cubicBezTo>
                    <a:pt x="505" y="254"/>
                    <a:pt x="887" y="1"/>
                    <a:pt x="54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endParaRPr sz="2489"/>
            </a:p>
          </p:txBody>
        </p:sp>
        <p:sp>
          <p:nvSpPr>
            <p:cNvPr id="131" name="Google Shape;2850;p93"/>
            <p:cNvSpPr/>
            <p:nvPr/>
          </p:nvSpPr>
          <p:spPr>
            <a:xfrm>
              <a:off x="8206269" y="3570286"/>
              <a:ext cx="81338" cy="38574"/>
            </a:xfrm>
            <a:custGeom>
              <a:avLst/>
              <a:gdLst/>
              <a:ahLst/>
              <a:cxnLst/>
              <a:rect l="l" t="t" r="r" b="b"/>
              <a:pathLst>
                <a:path w="757" h="359" extrusionOk="0">
                  <a:moveTo>
                    <a:pt x="424" y="0"/>
                  </a:moveTo>
                  <a:cubicBezTo>
                    <a:pt x="333" y="0"/>
                    <a:pt x="238" y="26"/>
                    <a:pt x="180" y="84"/>
                  </a:cubicBezTo>
                  <a:lnTo>
                    <a:pt x="149" y="115"/>
                  </a:lnTo>
                  <a:cubicBezTo>
                    <a:pt x="0" y="263"/>
                    <a:pt x="161" y="359"/>
                    <a:pt x="336" y="359"/>
                  </a:cubicBezTo>
                  <a:cubicBezTo>
                    <a:pt x="426" y="359"/>
                    <a:pt x="521" y="334"/>
                    <a:pt x="578" y="277"/>
                  </a:cubicBezTo>
                  <a:cubicBezTo>
                    <a:pt x="588" y="264"/>
                    <a:pt x="598" y="254"/>
                    <a:pt x="608" y="244"/>
                  </a:cubicBezTo>
                  <a:cubicBezTo>
                    <a:pt x="756" y="95"/>
                    <a:pt x="598" y="0"/>
                    <a:pt x="42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endParaRPr sz="2489"/>
            </a:p>
          </p:txBody>
        </p:sp>
        <p:sp>
          <p:nvSpPr>
            <p:cNvPr id="132" name="Google Shape;2851;p93"/>
            <p:cNvSpPr/>
            <p:nvPr/>
          </p:nvSpPr>
          <p:spPr>
            <a:xfrm>
              <a:off x="8376789" y="3717490"/>
              <a:ext cx="65543" cy="41152"/>
            </a:xfrm>
            <a:custGeom>
              <a:avLst/>
              <a:gdLst/>
              <a:ahLst/>
              <a:cxnLst/>
              <a:rect l="l" t="t" r="r" b="b"/>
              <a:pathLst>
                <a:path w="610" h="383" extrusionOk="0">
                  <a:moveTo>
                    <a:pt x="293" y="0"/>
                  </a:moveTo>
                  <a:cubicBezTo>
                    <a:pt x="180" y="0"/>
                    <a:pt x="25" y="86"/>
                    <a:pt x="14" y="209"/>
                  </a:cubicBezTo>
                  <a:cubicBezTo>
                    <a:pt x="1" y="342"/>
                    <a:pt x="147" y="382"/>
                    <a:pt x="250" y="382"/>
                  </a:cubicBezTo>
                  <a:lnTo>
                    <a:pt x="316" y="382"/>
                  </a:lnTo>
                  <a:cubicBezTo>
                    <a:pt x="430" y="382"/>
                    <a:pt x="583" y="296"/>
                    <a:pt x="595" y="173"/>
                  </a:cubicBezTo>
                  <a:cubicBezTo>
                    <a:pt x="609" y="40"/>
                    <a:pt x="463" y="0"/>
                    <a:pt x="35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endParaRPr sz="2489"/>
            </a:p>
          </p:txBody>
        </p:sp>
        <p:sp>
          <p:nvSpPr>
            <p:cNvPr id="133" name="Google Shape;2852;p93"/>
            <p:cNvSpPr/>
            <p:nvPr/>
          </p:nvSpPr>
          <p:spPr>
            <a:xfrm>
              <a:off x="8108061" y="4060465"/>
              <a:ext cx="95413" cy="27292"/>
            </a:xfrm>
            <a:custGeom>
              <a:avLst/>
              <a:gdLst/>
              <a:ahLst/>
              <a:cxnLst/>
              <a:rect l="l" t="t" r="r" b="b"/>
              <a:pathLst>
                <a:path w="888" h="254" extrusionOk="0">
                  <a:moveTo>
                    <a:pt x="548" y="1"/>
                  </a:moveTo>
                  <a:cubicBezTo>
                    <a:pt x="379" y="1"/>
                    <a:pt x="0" y="254"/>
                    <a:pt x="339" y="254"/>
                  </a:cubicBezTo>
                  <a:cubicBezTo>
                    <a:pt x="508" y="254"/>
                    <a:pt x="887" y="1"/>
                    <a:pt x="54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endParaRPr sz="2489"/>
            </a:p>
          </p:txBody>
        </p:sp>
        <p:sp>
          <p:nvSpPr>
            <p:cNvPr id="134" name="Google Shape;2853;p93"/>
            <p:cNvSpPr/>
            <p:nvPr/>
          </p:nvSpPr>
          <p:spPr>
            <a:xfrm>
              <a:off x="7950971" y="3694603"/>
              <a:ext cx="95091" cy="29763"/>
            </a:xfrm>
            <a:custGeom>
              <a:avLst/>
              <a:gdLst/>
              <a:ahLst/>
              <a:cxnLst/>
              <a:rect l="l" t="t" r="r" b="b"/>
              <a:pathLst>
                <a:path w="885" h="277" extrusionOk="0">
                  <a:moveTo>
                    <a:pt x="542" y="0"/>
                  </a:moveTo>
                  <a:cubicBezTo>
                    <a:pt x="360" y="0"/>
                    <a:pt x="1" y="276"/>
                    <a:pt x="340" y="276"/>
                  </a:cubicBezTo>
                  <a:cubicBezTo>
                    <a:pt x="526" y="276"/>
                    <a:pt x="884" y="0"/>
                    <a:pt x="54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endParaRPr sz="2489"/>
            </a:p>
          </p:txBody>
        </p:sp>
        <p:sp>
          <p:nvSpPr>
            <p:cNvPr id="135" name="Google Shape;2854;p93"/>
            <p:cNvSpPr/>
            <p:nvPr/>
          </p:nvSpPr>
          <p:spPr>
            <a:xfrm>
              <a:off x="8058420" y="3578559"/>
              <a:ext cx="94339" cy="32986"/>
            </a:xfrm>
            <a:custGeom>
              <a:avLst/>
              <a:gdLst/>
              <a:ahLst/>
              <a:cxnLst/>
              <a:rect l="l" t="t" r="r" b="b"/>
              <a:pathLst>
                <a:path w="878" h="307" extrusionOk="0">
                  <a:moveTo>
                    <a:pt x="536" y="1"/>
                  </a:moveTo>
                  <a:cubicBezTo>
                    <a:pt x="332" y="1"/>
                    <a:pt x="1" y="306"/>
                    <a:pt x="343" y="306"/>
                  </a:cubicBezTo>
                  <a:cubicBezTo>
                    <a:pt x="545" y="306"/>
                    <a:pt x="878" y="1"/>
                    <a:pt x="5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endParaRPr sz="2489"/>
            </a:p>
          </p:txBody>
        </p:sp>
        <p:sp>
          <p:nvSpPr>
            <p:cNvPr id="136" name="Google Shape;2855;p93"/>
            <p:cNvSpPr/>
            <p:nvPr/>
          </p:nvSpPr>
          <p:spPr>
            <a:xfrm>
              <a:off x="7908529" y="3995566"/>
              <a:ext cx="72527" cy="28259"/>
            </a:xfrm>
            <a:custGeom>
              <a:avLst/>
              <a:gdLst/>
              <a:ahLst/>
              <a:cxnLst/>
              <a:rect l="l" t="t" r="r" b="b"/>
              <a:pathLst>
                <a:path w="675" h="263" extrusionOk="0">
                  <a:moveTo>
                    <a:pt x="406" y="0"/>
                  </a:moveTo>
                  <a:cubicBezTo>
                    <a:pt x="296" y="0"/>
                    <a:pt x="140" y="36"/>
                    <a:pt x="70" y="133"/>
                  </a:cubicBezTo>
                  <a:cubicBezTo>
                    <a:pt x="0" y="229"/>
                    <a:pt x="130" y="263"/>
                    <a:pt x="203" y="263"/>
                  </a:cubicBezTo>
                  <a:lnTo>
                    <a:pt x="269" y="263"/>
                  </a:lnTo>
                  <a:cubicBezTo>
                    <a:pt x="379" y="263"/>
                    <a:pt x="535" y="223"/>
                    <a:pt x="605" y="130"/>
                  </a:cubicBezTo>
                  <a:cubicBezTo>
                    <a:pt x="675" y="33"/>
                    <a:pt x="545" y="0"/>
                    <a:pt x="47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endParaRPr sz="2489"/>
            </a:p>
          </p:txBody>
        </p:sp>
        <p:sp>
          <p:nvSpPr>
            <p:cNvPr id="137" name="Google Shape;2856;p93"/>
            <p:cNvSpPr/>
            <p:nvPr/>
          </p:nvSpPr>
          <p:spPr>
            <a:xfrm>
              <a:off x="7937433" y="3803448"/>
              <a:ext cx="78974" cy="40830"/>
            </a:xfrm>
            <a:custGeom>
              <a:avLst/>
              <a:gdLst/>
              <a:ahLst/>
              <a:cxnLst/>
              <a:rect l="l" t="t" r="r" b="b"/>
              <a:pathLst>
                <a:path w="735" h="380" extrusionOk="0">
                  <a:moveTo>
                    <a:pt x="389" y="1"/>
                  </a:moveTo>
                  <a:cubicBezTo>
                    <a:pt x="97" y="1"/>
                    <a:pt x="0" y="380"/>
                    <a:pt x="346" y="380"/>
                  </a:cubicBezTo>
                  <a:cubicBezTo>
                    <a:pt x="638" y="380"/>
                    <a:pt x="735" y="1"/>
                    <a:pt x="38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endParaRPr sz="2489"/>
            </a:p>
          </p:txBody>
        </p:sp>
      </p:grpSp>
      <p:grpSp>
        <p:nvGrpSpPr>
          <p:cNvPr id="138" name="Grupo 137"/>
          <p:cNvGrpSpPr/>
          <p:nvPr/>
        </p:nvGrpSpPr>
        <p:grpSpPr>
          <a:xfrm rot="16312768">
            <a:off x="276336" y="-234409"/>
            <a:ext cx="969712" cy="949685"/>
            <a:chOff x="4850047" y="1235612"/>
            <a:chExt cx="967620" cy="947637"/>
          </a:xfrm>
        </p:grpSpPr>
        <p:sp>
          <p:nvSpPr>
            <p:cNvPr id="139" name="Google Shape;2857;p93"/>
            <p:cNvSpPr/>
            <p:nvPr/>
          </p:nvSpPr>
          <p:spPr>
            <a:xfrm rot="-6424460" flipH="1">
              <a:off x="4860038" y="1225621"/>
              <a:ext cx="947637" cy="967620"/>
            </a:xfrm>
            <a:custGeom>
              <a:avLst/>
              <a:gdLst/>
              <a:ahLst/>
              <a:cxnLst/>
              <a:rect l="l" t="t" r="r" b="b"/>
              <a:pathLst>
                <a:path w="39313" h="40142" extrusionOk="0">
                  <a:moveTo>
                    <a:pt x="21970" y="0"/>
                  </a:moveTo>
                  <a:cubicBezTo>
                    <a:pt x="21894" y="0"/>
                    <a:pt x="21819" y="4"/>
                    <a:pt x="21744" y="10"/>
                  </a:cubicBezTo>
                  <a:cubicBezTo>
                    <a:pt x="19169" y="223"/>
                    <a:pt x="17844" y="3146"/>
                    <a:pt x="17170" y="5651"/>
                  </a:cubicBezTo>
                  <a:cubicBezTo>
                    <a:pt x="16276" y="8949"/>
                    <a:pt x="15592" y="12309"/>
                    <a:pt x="15120" y="15697"/>
                  </a:cubicBezTo>
                  <a:cubicBezTo>
                    <a:pt x="15449" y="13327"/>
                    <a:pt x="11052" y="8732"/>
                    <a:pt x="8518" y="8732"/>
                  </a:cubicBezTo>
                  <a:cubicBezTo>
                    <a:pt x="7677" y="8732"/>
                    <a:pt x="7041" y="9238"/>
                    <a:pt x="6851" y="10498"/>
                  </a:cubicBezTo>
                  <a:cubicBezTo>
                    <a:pt x="6738" y="11246"/>
                    <a:pt x="6997" y="11996"/>
                    <a:pt x="7252" y="12710"/>
                  </a:cubicBezTo>
                  <a:cubicBezTo>
                    <a:pt x="8189" y="15302"/>
                    <a:pt x="9123" y="17893"/>
                    <a:pt x="10057" y="20484"/>
                  </a:cubicBezTo>
                  <a:cubicBezTo>
                    <a:pt x="8678" y="20039"/>
                    <a:pt x="7231" y="19810"/>
                    <a:pt x="5786" y="19810"/>
                  </a:cubicBezTo>
                  <a:cubicBezTo>
                    <a:pt x="5455" y="19810"/>
                    <a:pt x="5124" y="19822"/>
                    <a:pt x="4794" y="19847"/>
                  </a:cubicBezTo>
                  <a:cubicBezTo>
                    <a:pt x="3947" y="19909"/>
                    <a:pt x="2997" y="20122"/>
                    <a:pt x="2575" y="20857"/>
                  </a:cubicBezTo>
                  <a:cubicBezTo>
                    <a:pt x="2263" y="21398"/>
                    <a:pt x="2333" y="22073"/>
                    <a:pt x="2442" y="22687"/>
                  </a:cubicBezTo>
                  <a:cubicBezTo>
                    <a:pt x="2874" y="25159"/>
                    <a:pt x="3768" y="27541"/>
                    <a:pt x="4070" y="30029"/>
                  </a:cubicBezTo>
                  <a:cubicBezTo>
                    <a:pt x="4369" y="32521"/>
                    <a:pt x="3963" y="35281"/>
                    <a:pt x="2183" y="37035"/>
                  </a:cubicBezTo>
                  <a:cubicBezTo>
                    <a:pt x="1286" y="37923"/>
                    <a:pt x="1" y="39272"/>
                    <a:pt x="921" y="40142"/>
                  </a:cubicBezTo>
                  <a:cubicBezTo>
                    <a:pt x="4718" y="35494"/>
                    <a:pt x="10957" y="33620"/>
                    <a:pt x="16920" y="33013"/>
                  </a:cubicBezTo>
                  <a:cubicBezTo>
                    <a:pt x="18764" y="32823"/>
                    <a:pt x="20774" y="32670"/>
                    <a:pt x="22150" y="31428"/>
                  </a:cubicBezTo>
                  <a:cubicBezTo>
                    <a:pt x="23528" y="30182"/>
                    <a:pt x="23548" y="27395"/>
                    <a:pt x="21777" y="26829"/>
                  </a:cubicBezTo>
                  <a:cubicBezTo>
                    <a:pt x="24953" y="26099"/>
                    <a:pt x="28086" y="25185"/>
                    <a:pt x="31159" y="24099"/>
                  </a:cubicBezTo>
                  <a:cubicBezTo>
                    <a:pt x="32076" y="23777"/>
                    <a:pt x="33023" y="23415"/>
                    <a:pt x="33677" y="22694"/>
                  </a:cubicBezTo>
                  <a:cubicBezTo>
                    <a:pt x="34329" y="21973"/>
                    <a:pt x="34581" y="20787"/>
                    <a:pt x="33976" y="20023"/>
                  </a:cubicBezTo>
                  <a:cubicBezTo>
                    <a:pt x="33503" y="19427"/>
                    <a:pt x="32763" y="19295"/>
                    <a:pt x="31975" y="19295"/>
                  </a:cubicBezTo>
                  <a:cubicBezTo>
                    <a:pt x="31463" y="19295"/>
                    <a:pt x="30931" y="19351"/>
                    <a:pt x="30439" y="19371"/>
                  </a:cubicBezTo>
                  <a:cubicBezTo>
                    <a:pt x="30405" y="19373"/>
                    <a:pt x="30372" y="19373"/>
                    <a:pt x="30338" y="19373"/>
                  </a:cubicBezTo>
                  <a:cubicBezTo>
                    <a:pt x="29103" y="19373"/>
                    <a:pt x="27564" y="18490"/>
                    <a:pt x="28010" y="17355"/>
                  </a:cubicBezTo>
                  <a:cubicBezTo>
                    <a:pt x="28153" y="16999"/>
                    <a:pt x="28465" y="16743"/>
                    <a:pt x="28767" y="16511"/>
                  </a:cubicBezTo>
                  <a:cubicBezTo>
                    <a:pt x="32395" y="13694"/>
                    <a:pt x="36335" y="11042"/>
                    <a:pt x="38734" y="7120"/>
                  </a:cubicBezTo>
                  <a:cubicBezTo>
                    <a:pt x="39036" y="6628"/>
                    <a:pt x="39312" y="6007"/>
                    <a:pt x="39043" y="5495"/>
                  </a:cubicBezTo>
                  <a:cubicBezTo>
                    <a:pt x="38796" y="5032"/>
                    <a:pt x="38246" y="4908"/>
                    <a:pt x="37697" y="4908"/>
                  </a:cubicBezTo>
                  <a:cubicBezTo>
                    <a:pt x="37529" y="4908"/>
                    <a:pt x="37361" y="4919"/>
                    <a:pt x="37202" y="4937"/>
                  </a:cubicBezTo>
                  <a:cubicBezTo>
                    <a:pt x="32937" y="5401"/>
                    <a:pt x="28747" y="6525"/>
                    <a:pt x="24827" y="8262"/>
                  </a:cubicBezTo>
                  <a:cubicBezTo>
                    <a:pt x="24601" y="6262"/>
                    <a:pt x="24375" y="4259"/>
                    <a:pt x="24149" y="2256"/>
                  </a:cubicBezTo>
                  <a:cubicBezTo>
                    <a:pt x="24093" y="1764"/>
                    <a:pt x="24030" y="1252"/>
                    <a:pt x="23761" y="837"/>
                  </a:cubicBezTo>
                  <a:cubicBezTo>
                    <a:pt x="23380" y="262"/>
                    <a:pt x="22663" y="0"/>
                    <a:pt x="2197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endParaRPr sz="2489"/>
            </a:p>
          </p:txBody>
        </p:sp>
        <p:sp>
          <p:nvSpPr>
            <p:cNvPr id="140" name="Google Shape;2869;p93"/>
            <p:cNvSpPr/>
            <p:nvPr/>
          </p:nvSpPr>
          <p:spPr>
            <a:xfrm rot="-6424460" flipH="1">
              <a:off x="5003824" y="1281916"/>
              <a:ext cx="82029" cy="84343"/>
            </a:xfrm>
            <a:custGeom>
              <a:avLst/>
              <a:gdLst/>
              <a:ahLst/>
              <a:cxnLst/>
              <a:rect l="l" t="t" r="r" b="b"/>
              <a:pathLst>
                <a:path w="3403" h="3499" extrusionOk="0">
                  <a:moveTo>
                    <a:pt x="1703" y="101"/>
                  </a:moveTo>
                  <a:cubicBezTo>
                    <a:pt x="1723" y="101"/>
                    <a:pt x="1756" y="105"/>
                    <a:pt x="1812" y="115"/>
                  </a:cubicBezTo>
                  <a:lnTo>
                    <a:pt x="1812" y="115"/>
                  </a:lnTo>
                  <a:cubicBezTo>
                    <a:pt x="1786" y="120"/>
                    <a:pt x="1761" y="124"/>
                    <a:pt x="1736" y="124"/>
                  </a:cubicBezTo>
                  <a:cubicBezTo>
                    <a:pt x="1714" y="124"/>
                    <a:pt x="1692" y="121"/>
                    <a:pt x="1671" y="115"/>
                  </a:cubicBezTo>
                  <a:cubicBezTo>
                    <a:pt x="1674" y="107"/>
                    <a:pt x="1677" y="101"/>
                    <a:pt x="1703" y="101"/>
                  </a:cubicBezTo>
                  <a:close/>
                  <a:moveTo>
                    <a:pt x="1665" y="0"/>
                  </a:moveTo>
                  <a:cubicBezTo>
                    <a:pt x="1598" y="0"/>
                    <a:pt x="1528" y="13"/>
                    <a:pt x="1455" y="35"/>
                  </a:cubicBezTo>
                  <a:cubicBezTo>
                    <a:pt x="1222" y="101"/>
                    <a:pt x="1100" y="317"/>
                    <a:pt x="943" y="493"/>
                  </a:cubicBezTo>
                  <a:cubicBezTo>
                    <a:pt x="721" y="739"/>
                    <a:pt x="462" y="952"/>
                    <a:pt x="342" y="1271"/>
                  </a:cubicBezTo>
                  <a:cubicBezTo>
                    <a:pt x="160" y="1746"/>
                    <a:pt x="0" y="2370"/>
                    <a:pt x="342" y="2812"/>
                  </a:cubicBezTo>
                  <a:cubicBezTo>
                    <a:pt x="660" y="3221"/>
                    <a:pt x="1249" y="3499"/>
                    <a:pt x="1782" y="3499"/>
                  </a:cubicBezTo>
                  <a:cubicBezTo>
                    <a:pt x="1869" y="3499"/>
                    <a:pt x="1954" y="3491"/>
                    <a:pt x="2037" y="3476"/>
                  </a:cubicBezTo>
                  <a:cubicBezTo>
                    <a:pt x="2518" y="3387"/>
                    <a:pt x="2944" y="2825"/>
                    <a:pt x="3160" y="2424"/>
                  </a:cubicBezTo>
                  <a:cubicBezTo>
                    <a:pt x="3402" y="1965"/>
                    <a:pt x="3249" y="1460"/>
                    <a:pt x="3126" y="992"/>
                  </a:cubicBezTo>
                  <a:cubicBezTo>
                    <a:pt x="3027" y="613"/>
                    <a:pt x="2851" y="463"/>
                    <a:pt x="2575" y="217"/>
                  </a:cubicBezTo>
                  <a:cubicBezTo>
                    <a:pt x="2449" y="104"/>
                    <a:pt x="2349" y="35"/>
                    <a:pt x="2170" y="24"/>
                  </a:cubicBezTo>
                  <a:cubicBezTo>
                    <a:pt x="2166" y="24"/>
                    <a:pt x="2163" y="24"/>
                    <a:pt x="2159" y="24"/>
                  </a:cubicBezTo>
                  <a:cubicBezTo>
                    <a:pt x="2082" y="24"/>
                    <a:pt x="2000" y="56"/>
                    <a:pt x="1919" y="83"/>
                  </a:cubicBezTo>
                  <a:lnTo>
                    <a:pt x="1919" y="83"/>
                  </a:lnTo>
                  <a:cubicBezTo>
                    <a:pt x="1842" y="24"/>
                    <a:pt x="1757" y="0"/>
                    <a:pt x="166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endParaRPr sz="2489"/>
            </a:p>
          </p:txBody>
        </p:sp>
      </p:grpSp>
      <p:sp>
        <p:nvSpPr>
          <p:cNvPr id="5" name="CuadroTexto 91">
            <a:extLst>
              <a:ext uri="{FF2B5EF4-FFF2-40B4-BE49-F238E27FC236}">
                <a16:creationId xmlns:a16="http://schemas.microsoft.com/office/drawing/2014/main" id="{8214907C-096C-73AE-FC87-28B4BD95228A}"/>
              </a:ext>
            </a:extLst>
          </p:cNvPr>
          <p:cNvSpPr txBox="1"/>
          <p:nvPr/>
        </p:nvSpPr>
        <p:spPr>
          <a:xfrm>
            <a:off x="1393147" y="549525"/>
            <a:ext cx="5052469" cy="6617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s-CO" sz="3700" b="1" dirty="0">
                <a:ln>
                  <a:solidFill>
                    <a:srgbClr val="134F5C"/>
                  </a:solidFill>
                </a:ln>
                <a:solidFill>
                  <a:schemeClr val="bg2"/>
                </a:solidFill>
                <a:latin typeface="Montserrat Medium"/>
                <a:ea typeface="Bellota" panose="00000500000000000000" pitchFamily="2" charset="0"/>
              </a:rPr>
              <a:t>Carpeta Maternidad</a:t>
            </a:r>
            <a:endParaRPr lang="es-CO" sz="3700" b="1" dirty="0">
              <a:ln>
                <a:solidFill>
                  <a:srgbClr val="134F5C"/>
                </a:solidFill>
              </a:ln>
              <a:solidFill>
                <a:schemeClr val="bg2"/>
              </a:solidFill>
              <a:latin typeface="Montserrat Medium" pitchFamily="2" charset="0"/>
              <a:ea typeface="Bellota" panose="00000500000000000000" pitchFamily="2" charset="0"/>
            </a:endParaRPr>
          </a:p>
        </p:txBody>
      </p:sp>
      <p:sp>
        <p:nvSpPr>
          <p:cNvPr id="62" name="Google Shape;1638;p59">
            <a:extLst>
              <a:ext uri="{FF2B5EF4-FFF2-40B4-BE49-F238E27FC236}">
                <a16:creationId xmlns:a16="http://schemas.microsoft.com/office/drawing/2014/main" id="{2DEB1D7D-CE22-F963-5CBF-5819EDDE613E}"/>
              </a:ext>
            </a:extLst>
          </p:cNvPr>
          <p:cNvSpPr/>
          <p:nvPr/>
        </p:nvSpPr>
        <p:spPr>
          <a:xfrm>
            <a:off x="2156427" y="4288431"/>
            <a:ext cx="104800" cy="1048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sz="1600">
              <a:latin typeface="Montserrat Medium" pitchFamily="2" charset="0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0F5AB7A4-128B-8D39-FDF6-4DFFC5BBFBBB}"/>
              </a:ext>
            </a:extLst>
          </p:cNvPr>
          <p:cNvSpPr txBox="1"/>
          <p:nvPr/>
        </p:nvSpPr>
        <p:spPr>
          <a:xfrm>
            <a:off x="1251642" y="1333598"/>
            <a:ext cx="9718038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dirty="0">
                <a:solidFill>
                  <a:schemeClr val="bg1"/>
                </a:solidFill>
                <a:ea typeface="+mn-lt"/>
                <a:cs typeface="+mn-lt"/>
              </a:rPr>
              <a:t>Al inicio del embarazo, en el primer control prenatal, se hace entrega de una carpeta que incluye información de valor para la etapa del embarazo y el posparto, dentro de la que se encuentra un QR que dirige a la red de atención para la gestante</a:t>
            </a:r>
            <a:endParaRPr lang="es-ES" dirty="0">
              <a:solidFill>
                <a:schemeClr val="bg1"/>
              </a:solidFill>
              <a:cs typeface="Arial"/>
            </a:endParaRPr>
          </a:p>
        </p:txBody>
      </p:sp>
      <p:sp>
        <p:nvSpPr>
          <p:cNvPr id="10" name="Google Shape;1638;p59">
            <a:extLst>
              <a:ext uri="{FF2B5EF4-FFF2-40B4-BE49-F238E27FC236}">
                <a16:creationId xmlns:a16="http://schemas.microsoft.com/office/drawing/2014/main" id="{5BA7D5FE-C20E-544C-21E5-321B22E61D6F}"/>
              </a:ext>
            </a:extLst>
          </p:cNvPr>
          <p:cNvSpPr/>
          <p:nvPr/>
        </p:nvSpPr>
        <p:spPr>
          <a:xfrm>
            <a:off x="2996743" y="4966545"/>
            <a:ext cx="78600" cy="78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637;p59">
            <a:extLst>
              <a:ext uri="{FF2B5EF4-FFF2-40B4-BE49-F238E27FC236}">
                <a16:creationId xmlns:a16="http://schemas.microsoft.com/office/drawing/2014/main" id="{00A6F15C-3EC7-9B00-B1C8-45A052091BB2}"/>
              </a:ext>
            </a:extLst>
          </p:cNvPr>
          <p:cNvSpPr/>
          <p:nvPr/>
        </p:nvSpPr>
        <p:spPr>
          <a:xfrm>
            <a:off x="8453293" y="4966545"/>
            <a:ext cx="78600" cy="78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B8875B4-03B8-A79C-0FFE-FDE2E543A3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7998" y="2600779"/>
            <a:ext cx="5398861" cy="373380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DD1F7EE-3CE8-6D65-2C71-CB4C30DACE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01727" y="2322285"/>
            <a:ext cx="4067262" cy="4290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39273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9140717" y="343784"/>
            <a:ext cx="3051283" cy="815208"/>
            <a:chOff x="8820911" y="585216"/>
            <a:chExt cx="3371215" cy="900684"/>
          </a:xfrm>
        </p:grpSpPr>
        <p:sp>
          <p:nvSpPr>
            <p:cNvPr id="3" name="object 4"/>
            <p:cNvSpPr/>
            <p:nvPr/>
          </p:nvSpPr>
          <p:spPr>
            <a:xfrm>
              <a:off x="8820911" y="637031"/>
              <a:ext cx="3371215" cy="803275"/>
            </a:xfrm>
            <a:custGeom>
              <a:avLst/>
              <a:gdLst/>
              <a:ahLst/>
              <a:cxnLst/>
              <a:rect l="l" t="t" r="r" b="b"/>
              <a:pathLst>
                <a:path w="3371215" h="803275">
                  <a:moveTo>
                    <a:pt x="3350514" y="0"/>
                  </a:moveTo>
                  <a:lnTo>
                    <a:pt x="401574" y="0"/>
                  </a:lnTo>
                  <a:lnTo>
                    <a:pt x="354749" y="2702"/>
                  </a:lnTo>
                  <a:lnTo>
                    <a:pt x="309509" y="10608"/>
                  </a:lnTo>
                  <a:lnTo>
                    <a:pt x="266155" y="23415"/>
                  </a:lnTo>
                  <a:lnTo>
                    <a:pt x="224989" y="40823"/>
                  </a:lnTo>
                  <a:lnTo>
                    <a:pt x="186313" y="62530"/>
                  </a:lnTo>
                  <a:lnTo>
                    <a:pt x="150427" y="88234"/>
                  </a:lnTo>
                  <a:lnTo>
                    <a:pt x="117633" y="117633"/>
                  </a:lnTo>
                  <a:lnTo>
                    <a:pt x="88234" y="150427"/>
                  </a:lnTo>
                  <a:lnTo>
                    <a:pt x="62530" y="186313"/>
                  </a:lnTo>
                  <a:lnTo>
                    <a:pt x="40823" y="224989"/>
                  </a:lnTo>
                  <a:lnTo>
                    <a:pt x="23415" y="266155"/>
                  </a:lnTo>
                  <a:lnTo>
                    <a:pt x="10608" y="309509"/>
                  </a:lnTo>
                  <a:lnTo>
                    <a:pt x="2702" y="354749"/>
                  </a:lnTo>
                  <a:lnTo>
                    <a:pt x="0" y="401573"/>
                  </a:lnTo>
                  <a:lnTo>
                    <a:pt x="2702" y="448398"/>
                  </a:lnTo>
                  <a:lnTo>
                    <a:pt x="10608" y="493638"/>
                  </a:lnTo>
                  <a:lnTo>
                    <a:pt x="23415" y="536992"/>
                  </a:lnTo>
                  <a:lnTo>
                    <a:pt x="40823" y="578158"/>
                  </a:lnTo>
                  <a:lnTo>
                    <a:pt x="62530" y="616834"/>
                  </a:lnTo>
                  <a:lnTo>
                    <a:pt x="88234" y="652720"/>
                  </a:lnTo>
                  <a:lnTo>
                    <a:pt x="117633" y="685514"/>
                  </a:lnTo>
                  <a:lnTo>
                    <a:pt x="150427" y="714913"/>
                  </a:lnTo>
                  <a:lnTo>
                    <a:pt x="186313" y="740617"/>
                  </a:lnTo>
                  <a:lnTo>
                    <a:pt x="224989" y="762324"/>
                  </a:lnTo>
                  <a:lnTo>
                    <a:pt x="266155" y="779732"/>
                  </a:lnTo>
                  <a:lnTo>
                    <a:pt x="309509" y="792539"/>
                  </a:lnTo>
                  <a:lnTo>
                    <a:pt x="354749" y="800445"/>
                  </a:lnTo>
                  <a:lnTo>
                    <a:pt x="401574" y="803147"/>
                  </a:lnTo>
                  <a:lnTo>
                    <a:pt x="3350514" y="803147"/>
                  </a:lnTo>
                  <a:lnTo>
                    <a:pt x="3371087" y="801960"/>
                  </a:lnTo>
                  <a:lnTo>
                    <a:pt x="3371087" y="1187"/>
                  </a:lnTo>
                  <a:lnTo>
                    <a:pt x="3350514" y="0"/>
                  </a:lnTo>
                  <a:close/>
                </a:path>
              </a:pathLst>
            </a:custGeom>
            <a:solidFill>
              <a:srgbClr val="F16721"/>
            </a:solidFill>
          </p:spPr>
          <p:txBody>
            <a:bodyPr wrap="square" lIns="0" tIns="0" rIns="0" bIns="0" rtlCol="0"/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endParaRPr sz="2489"/>
            </a:p>
          </p:txBody>
        </p:sp>
        <p:pic>
          <p:nvPicPr>
            <p:cNvPr id="4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982455" y="585216"/>
              <a:ext cx="3209544" cy="900684"/>
            </a:xfrm>
            <a:prstGeom prst="rect">
              <a:avLst/>
            </a:prstGeom>
          </p:spPr>
        </p:pic>
      </p:grpSp>
      <p:grpSp>
        <p:nvGrpSpPr>
          <p:cNvPr id="122" name="Google Shape;2841;p93"/>
          <p:cNvGrpSpPr/>
          <p:nvPr/>
        </p:nvGrpSpPr>
        <p:grpSpPr>
          <a:xfrm rot="5770291">
            <a:off x="-179859" y="-69081"/>
            <a:ext cx="1006161" cy="919524"/>
            <a:chOff x="6591321" y="2717039"/>
            <a:chExt cx="1979076" cy="1808664"/>
          </a:xfrm>
        </p:grpSpPr>
        <p:sp>
          <p:nvSpPr>
            <p:cNvPr id="123" name="Google Shape;2842;p93"/>
            <p:cNvSpPr/>
            <p:nvPr/>
          </p:nvSpPr>
          <p:spPr>
            <a:xfrm>
              <a:off x="6591321" y="2717039"/>
              <a:ext cx="1979076" cy="1808664"/>
            </a:xfrm>
            <a:custGeom>
              <a:avLst/>
              <a:gdLst/>
              <a:ahLst/>
              <a:cxnLst/>
              <a:rect l="l" t="t" r="r" b="b"/>
              <a:pathLst>
                <a:path w="18419" h="16833" extrusionOk="0">
                  <a:moveTo>
                    <a:pt x="12177" y="0"/>
                  </a:moveTo>
                  <a:cubicBezTo>
                    <a:pt x="11648" y="0"/>
                    <a:pt x="11109" y="46"/>
                    <a:pt x="10599" y="46"/>
                  </a:cubicBezTo>
                  <a:cubicBezTo>
                    <a:pt x="10579" y="46"/>
                    <a:pt x="10558" y="46"/>
                    <a:pt x="10538" y="46"/>
                  </a:cubicBezTo>
                  <a:cubicBezTo>
                    <a:pt x="10391" y="45"/>
                    <a:pt x="10250" y="43"/>
                    <a:pt x="10112" y="43"/>
                  </a:cubicBezTo>
                  <a:cubicBezTo>
                    <a:pt x="9632" y="43"/>
                    <a:pt x="9195" y="68"/>
                    <a:pt x="8715" y="262"/>
                  </a:cubicBezTo>
                  <a:cubicBezTo>
                    <a:pt x="8256" y="447"/>
                    <a:pt x="7784" y="577"/>
                    <a:pt x="7306" y="707"/>
                  </a:cubicBezTo>
                  <a:cubicBezTo>
                    <a:pt x="6073" y="1039"/>
                    <a:pt x="5021" y="1344"/>
                    <a:pt x="3911" y="2033"/>
                  </a:cubicBezTo>
                  <a:cubicBezTo>
                    <a:pt x="2246" y="3062"/>
                    <a:pt x="855" y="4763"/>
                    <a:pt x="292" y="6650"/>
                  </a:cubicBezTo>
                  <a:cubicBezTo>
                    <a:pt x="1" y="7637"/>
                    <a:pt x="143" y="8746"/>
                    <a:pt x="143" y="9767"/>
                  </a:cubicBezTo>
                  <a:cubicBezTo>
                    <a:pt x="143" y="10640"/>
                    <a:pt x="117" y="11328"/>
                    <a:pt x="422" y="12145"/>
                  </a:cubicBezTo>
                  <a:cubicBezTo>
                    <a:pt x="801" y="13168"/>
                    <a:pt x="1482" y="13643"/>
                    <a:pt x="2176" y="14444"/>
                  </a:cubicBezTo>
                  <a:cubicBezTo>
                    <a:pt x="2652" y="14992"/>
                    <a:pt x="3083" y="15451"/>
                    <a:pt x="3665" y="15882"/>
                  </a:cubicBezTo>
                  <a:cubicBezTo>
                    <a:pt x="4306" y="16414"/>
                    <a:pt x="5631" y="16763"/>
                    <a:pt x="6744" y="16763"/>
                  </a:cubicBezTo>
                  <a:cubicBezTo>
                    <a:pt x="7524" y="16763"/>
                    <a:pt x="8354" y="16832"/>
                    <a:pt x="9165" y="16832"/>
                  </a:cubicBezTo>
                  <a:cubicBezTo>
                    <a:pt x="9611" y="16832"/>
                    <a:pt x="10052" y="16811"/>
                    <a:pt x="10475" y="16746"/>
                  </a:cubicBezTo>
                  <a:cubicBezTo>
                    <a:pt x="11206" y="16633"/>
                    <a:pt x="12077" y="16225"/>
                    <a:pt x="12731" y="15896"/>
                  </a:cubicBezTo>
                  <a:cubicBezTo>
                    <a:pt x="13538" y="15487"/>
                    <a:pt x="14352" y="15025"/>
                    <a:pt x="15119" y="14547"/>
                  </a:cubicBezTo>
                  <a:cubicBezTo>
                    <a:pt x="16150" y="13902"/>
                    <a:pt x="17063" y="13221"/>
                    <a:pt x="17758" y="12198"/>
                  </a:cubicBezTo>
                  <a:cubicBezTo>
                    <a:pt x="18389" y="11262"/>
                    <a:pt x="18399" y="10368"/>
                    <a:pt x="18402" y="9275"/>
                  </a:cubicBezTo>
                  <a:cubicBezTo>
                    <a:pt x="18419" y="6633"/>
                    <a:pt x="17798" y="4102"/>
                    <a:pt x="15970" y="2108"/>
                  </a:cubicBezTo>
                  <a:cubicBezTo>
                    <a:pt x="15233" y="1305"/>
                    <a:pt x="14279" y="291"/>
                    <a:pt x="13163" y="79"/>
                  </a:cubicBezTo>
                  <a:cubicBezTo>
                    <a:pt x="12845" y="19"/>
                    <a:pt x="12513" y="0"/>
                    <a:pt x="1217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endParaRPr sz="2489"/>
            </a:p>
          </p:txBody>
        </p:sp>
        <p:sp>
          <p:nvSpPr>
            <p:cNvPr id="124" name="Google Shape;2843;p93"/>
            <p:cNvSpPr/>
            <p:nvPr/>
          </p:nvSpPr>
          <p:spPr>
            <a:xfrm>
              <a:off x="6875414" y="3337982"/>
              <a:ext cx="65436" cy="42227"/>
            </a:xfrm>
            <a:custGeom>
              <a:avLst/>
              <a:gdLst/>
              <a:ahLst/>
              <a:cxnLst/>
              <a:rect l="l" t="t" r="r" b="b"/>
              <a:pathLst>
                <a:path w="609" h="393" extrusionOk="0">
                  <a:moveTo>
                    <a:pt x="293" y="1"/>
                  </a:moveTo>
                  <a:cubicBezTo>
                    <a:pt x="177" y="1"/>
                    <a:pt x="24" y="90"/>
                    <a:pt x="14" y="213"/>
                  </a:cubicBezTo>
                  <a:cubicBezTo>
                    <a:pt x="1" y="349"/>
                    <a:pt x="147" y="392"/>
                    <a:pt x="250" y="392"/>
                  </a:cubicBezTo>
                  <a:lnTo>
                    <a:pt x="316" y="392"/>
                  </a:lnTo>
                  <a:cubicBezTo>
                    <a:pt x="433" y="392"/>
                    <a:pt x="586" y="303"/>
                    <a:pt x="595" y="180"/>
                  </a:cubicBezTo>
                  <a:cubicBezTo>
                    <a:pt x="609" y="44"/>
                    <a:pt x="463" y="1"/>
                    <a:pt x="35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endParaRPr sz="2489"/>
            </a:p>
          </p:txBody>
        </p:sp>
        <p:sp>
          <p:nvSpPr>
            <p:cNvPr id="125" name="Google Shape;2844;p93"/>
            <p:cNvSpPr/>
            <p:nvPr/>
          </p:nvSpPr>
          <p:spPr>
            <a:xfrm>
              <a:off x="6749485" y="3488625"/>
              <a:ext cx="95736" cy="26862"/>
            </a:xfrm>
            <a:custGeom>
              <a:avLst/>
              <a:gdLst/>
              <a:ahLst/>
              <a:cxnLst/>
              <a:rect l="l" t="t" r="r" b="b"/>
              <a:pathLst>
                <a:path w="891" h="250" extrusionOk="0">
                  <a:moveTo>
                    <a:pt x="548" y="1"/>
                  </a:moveTo>
                  <a:cubicBezTo>
                    <a:pt x="382" y="1"/>
                    <a:pt x="0" y="249"/>
                    <a:pt x="343" y="249"/>
                  </a:cubicBezTo>
                  <a:cubicBezTo>
                    <a:pt x="508" y="249"/>
                    <a:pt x="890" y="1"/>
                    <a:pt x="54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endParaRPr sz="2489"/>
            </a:p>
          </p:txBody>
        </p:sp>
        <p:sp>
          <p:nvSpPr>
            <p:cNvPr id="126" name="Google Shape;2845;p93"/>
            <p:cNvSpPr/>
            <p:nvPr/>
          </p:nvSpPr>
          <p:spPr>
            <a:xfrm>
              <a:off x="6886589" y="3521826"/>
              <a:ext cx="71775" cy="31912"/>
            </a:xfrm>
            <a:custGeom>
              <a:avLst/>
              <a:gdLst/>
              <a:ahLst/>
              <a:cxnLst/>
              <a:rect l="l" t="t" r="r" b="b"/>
              <a:pathLst>
                <a:path w="668" h="297" extrusionOk="0">
                  <a:moveTo>
                    <a:pt x="399" y="0"/>
                  </a:moveTo>
                  <a:cubicBezTo>
                    <a:pt x="286" y="0"/>
                    <a:pt x="129" y="37"/>
                    <a:pt x="63" y="140"/>
                  </a:cubicBezTo>
                  <a:cubicBezTo>
                    <a:pt x="0" y="243"/>
                    <a:pt x="116" y="296"/>
                    <a:pt x="203" y="296"/>
                  </a:cubicBezTo>
                  <a:lnTo>
                    <a:pt x="269" y="296"/>
                  </a:lnTo>
                  <a:cubicBezTo>
                    <a:pt x="382" y="296"/>
                    <a:pt x="538" y="259"/>
                    <a:pt x="605" y="157"/>
                  </a:cubicBezTo>
                  <a:cubicBezTo>
                    <a:pt x="668" y="57"/>
                    <a:pt x="551" y="0"/>
                    <a:pt x="46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endParaRPr sz="2489"/>
            </a:p>
          </p:txBody>
        </p:sp>
        <p:sp>
          <p:nvSpPr>
            <p:cNvPr id="127" name="Google Shape;2846;p93"/>
            <p:cNvSpPr/>
            <p:nvPr/>
          </p:nvSpPr>
          <p:spPr>
            <a:xfrm>
              <a:off x="7022511" y="3437909"/>
              <a:ext cx="78652" cy="42227"/>
            </a:xfrm>
            <a:custGeom>
              <a:avLst/>
              <a:gdLst/>
              <a:ahLst/>
              <a:cxnLst/>
              <a:rect l="l" t="t" r="r" b="b"/>
              <a:pathLst>
                <a:path w="732" h="393" extrusionOk="0">
                  <a:moveTo>
                    <a:pt x="386" y="1"/>
                  </a:moveTo>
                  <a:cubicBezTo>
                    <a:pt x="91" y="1"/>
                    <a:pt x="1" y="393"/>
                    <a:pt x="346" y="393"/>
                  </a:cubicBezTo>
                  <a:cubicBezTo>
                    <a:pt x="645" y="393"/>
                    <a:pt x="732" y="1"/>
                    <a:pt x="38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endParaRPr sz="2489"/>
            </a:p>
          </p:txBody>
        </p:sp>
        <p:sp>
          <p:nvSpPr>
            <p:cNvPr id="128" name="Google Shape;2847;p93"/>
            <p:cNvSpPr/>
            <p:nvPr/>
          </p:nvSpPr>
          <p:spPr>
            <a:xfrm>
              <a:off x="6997153" y="3325841"/>
              <a:ext cx="65113" cy="23638"/>
            </a:xfrm>
            <a:custGeom>
              <a:avLst/>
              <a:gdLst/>
              <a:ahLst/>
              <a:cxnLst/>
              <a:rect l="l" t="t" r="r" b="b"/>
              <a:pathLst>
                <a:path w="606" h="220" extrusionOk="0">
                  <a:moveTo>
                    <a:pt x="433" y="1"/>
                  </a:moveTo>
                  <a:cubicBezTo>
                    <a:pt x="310" y="1"/>
                    <a:pt x="177" y="27"/>
                    <a:pt x="74" y="97"/>
                  </a:cubicBezTo>
                  <a:cubicBezTo>
                    <a:pt x="1" y="150"/>
                    <a:pt x="1" y="220"/>
                    <a:pt x="107" y="220"/>
                  </a:cubicBezTo>
                  <a:lnTo>
                    <a:pt x="174" y="220"/>
                  </a:lnTo>
                  <a:cubicBezTo>
                    <a:pt x="296" y="220"/>
                    <a:pt x="429" y="194"/>
                    <a:pt x="532" y="124"/>
                  </a:cubicBezTo>
                  <a:cubicBezTo>
                    <a:pt x="606" y="70"/>
                    <a:pt x="606" y="1"/>
                    <a:pt x="49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endParaRPr sz="2489"/>
            </a:p>
          </p:txBody>
        </p:sp>
        <p:sp>
          <p:nvSpPr>
            <p:cNvPr id="129" name="Google Shape;2848;p93"/>
            <p:cNvSpPr/>
            <p:nvPr/>
          </p:nvSpPr>
          <p:spPr>
            <a:xfrm>
              <a:off x="8308989" y="3898110"/>
              <a:ext cx="93587" cy="37177"/>
            </a:xfrm>
            <a:custGeom>
              <a:avLst/>
              <a:gdLst/>
              <a:ahLst/>
              <a:cxnLst/>
              <a:rect l="l" t="t" r="r" b="b"/>
              <a:pathLst>
                <a:path w="871" h="346" extrusionOk="0">
                  <a:moveTo>
                    <a:pt x="529" y="0"/>
                  </a:moveTo>
                  <a:cubicBezTo>
                    <a:pt x="300" y="0"/>
                    <a:pt x="1" y="345"/>
                    <a:pt x="343" y="345"/>
                  </a:cubicBezTo>
                  <a:cubicBezTo>
                    <a:pt x="572" y="345"/>
                    <a:pt x="871" y="0"/>
                    <a:pt x="52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endParaRPr sz="2489"/>
            </a:p>
          </p:txBody>
        </p:sp>
        <p:sp>
          <p:nvSpPr>
            <p:cNvPr id="130" name="Google Shape;2849;p93"/>
            <p:cNvSpPr/>
            <p:nvPr/>
          </p:nvSpPr>
          <p:spPr>
            <a:xfrm>
              <a:off x="8100969" y="3810218"/>
              <a:ext cx="95306" cy="27292"/>
            </a:xfrm>
            <a:custGeom>
              <a:avLst/>
              <a:gdLst/>
              <a:ahLst/>
              <a:cxnLst/>
              <a:rect l="l" t="t" r="r" b="b"/>
              <a:pathLst>
                <a:path w="887" h="254" extrusionOk="0">
                  <a:moveTo>
                    <a:pt x="548" y="1"/>
                  </a:moveTo>
                  <a:cubicBezTo>
                    <a:pt x="379" y="1"/>
                    <a:pt x="0" y="254"/>
                    <a:pt x="339" y="254"/>
                  </a:cubicBezTo>
                  <a:cubicBezTo>
                    <a:pt x="505" y="254"/>
                    <a:pt x="887" y="1"/>
                    <a:pt x="54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endParaRPr sz="2489"/>
            </a:p>
          </p:txBody>
        </p:sp>
        <p:sp>
          <p:nvSpPr>
            <p:cNvPr id="131" name="Google Shape;2850;p93"/>
            <p:cNvSpPr/>
            <p:nvPr/>
          </p:nvSpPr>
          <p:spPr>
            <a:xfrm>
              <a:off x="8206269" y="3570286"/>
              <a:ext cx="81338" cy="38574"/>
            </a:xfrm>
            <a:custGeom>
              <a:avLst/>
              <a:gdLst/>
              <a:ahLst/>
              <a:cxnLst/>
              <a:rect l="l" t="t" r="r" b="b"/>
              <a:pathLst>
                <a:path w="757" h="359" extrusionOk="0">
                  <a:moveTo>
                    <a:pt x="424" y="0"/>
                  </a:moveTo>
                  <a:cubicBezTo>
                    <a:pt x="333" y="0"/>
                    <a:pt x="238" y="26"/>
                    <a:pt x="180" y="84"/>
                  </a:cubicBezTo>
                  <a:lnTo>
                    <a:pt x="149" y="115"/>
                  </a:lnTo>
                  <a:cubicBezTo>
                    <a:pt x="0" y="263"/>
                    <a:pt x="161" y="359"/>
                    <a:pt x="336" y="359"/>
                  </a:cubicBezTo>
                  <a:cubicBezTo>
                    <a:pt x="426" y="359"/>
                    <a:pt x="521" y="334"/>
                    <a:pt x="578" y="277"/>
                  </a:cubicBezTo>
                  <a:cubicBezTo>
                    <a:pt x="588" y="264"/>
                    <a:pt x="598" y="254"/>
                    <a:pt x="608" y="244"/>
                  </a:cubicBezTo>
                  <a:cubicBezTo>
                    <a:pt x="756" y="95"/>
                    <a:pt x="598" y="0"/>
                    <a:pt x="42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endParaRPr sz="2489"/>
            </a:p>
          </p:txBody>
        </p:sp>
        <p:sp>
          <p:nvSpPr>
            <p:cNvPr id="132" name="Google Shape;2851;p93"/>
            <p:cNvSpPr/>
            <p:nvPr/>
          </p:nvSpPr>
          <p:spPr>
            <a:xfrm>
              <a:off x="8376789" y="3717490"/>
              <a:ext cx="65543" cy="41152"/>
            </a:xfrm>
            <a:custGeom>
              <a:avLst/>
              <a:gdLst/>
              <a:ahLst/>
              <a:cxnLst/>
              <a:rect l="l" t="t" r="r" b="b"/>
              <a:pathLst>
                <a:path w="610" h="383" extrusionOk="0">
                  <a:moveTo>
                    <a:pt x="293" y="0"/>
                  </a:moveTo>
                  <a:cubicBezTo>
                    <a:pt x="180" y="0"/>
                    <a:pt x="25" y="86"/>
                    <a:pt x="14" y="209"/>
                  </a:cubicBezTo>
                  <a:cubicBezTo>
                    <a:pt x="1" y="342"/>
                    <a:pt x="147" y="382"/>
                    <a:pt x="250" y="382"/>
                  </a:cubicBezTo>
                  <a:lnTo>
                    <a:pt x="316" y="382"/>
                  </a:lnTo>
                  <a:cubicBezTo>
                    <a:pt x="430" y="382"/>
                    <a:pt x="583" y="296"/>
                    <a:pt x="595" y="173"/>
                  </a:cubicBezTo>
                  <a:cubicBezTo>
                    <a:pt x="609" y="40"/>
                    <a:pt x="463" y="0"/>
                    <a:pt x="35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endParaRPr sz="2489"/>
            </a:p>
          </p:txBody>
        </p:sp>
        <p:sp>
          <p:nvSpPr>
            <p:cNvPr id="133" name="Google Shape;2852;p93"/>
            <p:cNvSpPr/>
            <p:nvPr/>
          </p:nvSpPr>
          <p:spPr>
            <a:xfrm>
              <a:off x="8108061" y="4060465"/>
              <a:ext cx="95413" cy="27292"/>
            </a:xfrm>
            <a:custGeom>
              <a:avLst/>
              <a:gdLst/>
              <a:ahLst/>
              <a:cxnLst/>
              <a:rect l="l" t="t" r="r" b="b"/>
              <a:pathLst>
                <a:path w="888" h="254" extrusionOk="0">
                  <a:moveTo>
                    <a:pt x="548" y="1"/>
                  </a:moveTo>
                  <a:cubicBezTo>
                    <a:pt x="379" y="1"/>
                    <a:pt x="0" y="254"/>
                    <a:pt x="339" y="254"/>
                  </a:cubicBezTo>
                  <a:cubicBezTo>
                    <a:pt x="508" y="254"/>
                    <a:pt x="887" y="1"/>
                    <a:pt x="54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endParaRPr sz="2489"/>
            </a:p>
          </p:txBody>
        </p:sp>
        <p:sp>
          <p:nvSpPr>
            <p:cNvPr id="134" name="Google Shape;2853;p93"/>
            <p:cNvSpPr/>
            <p:nvPr/>
          </p:nvSpPr>
          <p:spPr>
            <a:xfrm>
              <a:off x="7950971" y="3694603"/>
              <a:ext cx="95091" cy="29763"/>
            </a:xfrm>
            <a:custGeom>
              <a:avLst/>
              <a:gdLst/>
              <a:ahLst/>
              <a:cxnLst/>
              <a:rect l="l" t="t" r="r" b="b"/>
              <a:pathLst>
                <a:path w="885" h="277" extrusionOk="0">
                  <a:moveTo>
                    <a:pt x="542" y="0"/>
                  </a:moveTo>
                  <a:cubicBezTo>
                    <a:pt x="360" y="0"/>
                    <a:pt x="1" y="276"/>
                    <a:pt x="340" y="276"/>
                  </a:cubicBezTo>
                  <a:cubicBezTo>
                    <a:pt x="526" y="276"/>
                    <a:pt x="884" y="0"/>
                    <a:pt x="54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endParaRPr sz="2489"/>
            </a:p>
          </p:txBody>
        </p:sp>
        <p:sp>
          <p:nvSpPr>
            <p:cNvPr id="135" name="Google Shape;2854;p93"/>
            <p:cNvSpPr/>
            <p:nvPr/>
          </p:nvSpPr>
          <p:spPr>
            <a:xfrm>
              <a:off x="8058420" y="3578559"/>
              <a:ext cx="94339" cy="32986"/>
            </a:xfrm>
            <a:custGeom>
              <a:avLst/>
              <a:gdLst/>
              <a:ahLst/>
              <a:cxnLst/>
              <a:rect l="l" t="t" r="r" b="b"/>
              <a:pathLst>
                <a:path w="878" h="307" extrusionOk="0">
                  <a:moveTo>
                    <a:pt x="536" y="1"/>
                  </a:moveTo>
                  <a:cubicBezTo>
                    <a:pt x="332" y="1"/>
                    <a:pt x="1" y="306"/>
                    <a:pt x="343" y="306"/>
                  </a:cubicBezTo>
                  <a:cubicBezTo>
                    <a:pt x="545" y="306"/>
                    <a:pt x="878" y="1"/>
                    <a:pt x="5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endParaRPr sz="2489"/>
            </a:p>
          </p:txBody>
        </p:sp>
        <p:sp>
          <p:nvSpPr>
            <p:cNvPr id="136" name="Google Shape;2855;p93"/>
            <p:cNvSpPr/>
            <p:nvPr/>
          </p:nvSpPr>
          <p:spPr>
            <a:xfrm>
              <a:off x="7908529" y="3995566"/>
              <a:ext cx="72527" cy="28259"/>
            </a:xfrm>
            <a:custGeom>
              <a:avLst/>
              <a:gdLst/>
              <a:ahLst/>
              <a:cxnLst/>
              <a:rect l="l" t="t" r="r" b="b"/>
              <a:pathLst>
                <a:path w="675" h="263" extrusionOk="0">
                  <a:moveTo>
                    <a:pt x="406" y="0"/>
                  </a:moveTo>
                  <a:cubicBezTo>
                    <a:pt x="296" y="0"/>
                    <a:pt x="140" y="36"/>
                    <a:pt x="70" y="133"/>
                  </a:cubicBezTo>
                  <a:cubicBezTo>
                    <a:pt x="0" y="229"/>
                    <a:pt x="130" y="263"/>
                    <a:pt x="203" y="263"/>
                  </a:cubicBezTo>
                  <a:lnTo>
                    <a:pt x="269" y="263"/>
                  </a:lnTo>
                  <a:cubicBezTo>
                    <a:pt x="379" y="263"/>
                    <a:pt x="535" y="223"/>
                    <a:pt x="605" y="130"/>
                  </a:cubicBezTo>
                  <a:cubicBezTo>
                    <a:pt x="675" y="33"/>
                    <a:pt x="545" y="0"/>
                    <a:pt x="47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endParaRPr sz="2489"/>
            </a:p>
          </p:txBody>
        </p:sp>
        <p:sp>
          <p:nvSpPr>
            <p:cNvPr id="137" name="Google Shape;2856;p93"/>
            <p:cNvSpPr/>
            <p:nvPr/>
          </p:nvSpPr>
          <p:spPr>
            <a:xfrm>
              <a:off x="7937433" y="3803448"/>
              <a:ext cx="78974" cy="40830"/>
            </a:xfrm>
            <a:custGeom>
              <a:avLst/>
              <a:gdLst/>
              <a:ahLst/>
              <a:cxnLst/>
              <a:rect l="l" t="t" r="r" b="b"/>
              <a:pathLst>
                <a:path w="735" h="380" extrusionOk="0">
                  <a:moveTo>
                    <a:pt x="389" y="1"/>
                  </a:moveTo>
                  <a:cubicBezTo>
                    <a:pt x="97" y="1"/>
                    <a:pt x="0" y="380"/>
                    <a:pt x="346" y="380"/>
                  </a:cubicBezTo>
                  <a:cubicBezTo>
                    <a:pt x="638" y="380"/>
                    <a:pt x="735" y="1"/>
                    <a:pt x="38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endParaRPr sz="2489"/>
            </a:p>
          </p:txBody>
        </p:sp>
      </p:grpSp>
      <p:grpSp>
        <p:nvGrpSpPr>
          <p:cNvPr id="138" name="Grupo 137"/>
          <p:cNvGrpSpPr/>
          <p:nvPr/>
        </p:nvGrpSpPr>
        <p:grpSpPr>
          <a:xfrm rot="16312768">
            <a:off x="276336" y="-234409"/>
            <a:ext cx="969712" cy="949685"/>
            <a:chOff x="4850047" y="1235612"/>
            <a:chExt cx="967620" cy="947637"/>
          </a:xfrm>
        </p:grpSpPr>
        <p:sp>
          <p:nvSpPr>
            <p:cNvPr id="139" name="Google Shape;2857;p93"/>
            <p:cNvSpPr/>
            <p:nvPr/>
          </p:nvSpPr>
          <p:spPr>
            <a:xfrm rot="-6424460" flipH="1">
              <a:off x="4860038" y="1225621"/>
              <a:ext cx="947637" cy="967620"/>
            </a:xfrm>
            <a:custGeom>
              <a:avLst/>
              <a:gdLst/>
              <a:ahLst/>
              <a:cxnLst/>
              <a:rect l="l" t="t" r="r" b="b"/>
              <a:pathLst>
                <a:path w="39313" h="40142" extrusionOk="0">
                  <a:moveTo>
                    <a:pt x="21970" y="0"/>
                  </a:moveTo>
                  <a:cubicBezTo>
                    <a:pt x="21894" y="0"/>
                    <a:pt x="21819" y="4"/>
                    <a:pt x="21744" y="10"/>
                  </a:cubicBezTo>
                  <a:cubicBezTo>
                    <a:pt x="19169" y="223"/>
                    <a:pt x="17844" y="3146"/>
                    <a:pt x="17170" y="5651"/>
                  </a:cubicBezTo>
                  <a:cubicBezTo>
                    <a:pt x="16276" y="8949"/>
                    <a:pt x="15592" y="12309"/>
                    <a:pt x="15120" y="15697"/>
                  </a:cubicBezTo>
                  <a:cubicBezTo>
                    <a:pt x="15449" y="13327"/>
                    <a:pt x="11052" y="8732"/>
                    <a:pt x="8518" y="8732"/>
                  </a:cubicBezTo>
                  <a:cubicBezTo>
                    <a:pt x="7677" y="8732"/>
                    <a:pt x="7041" y="9238"/>
                    <a:pt x="6851" y="10498"/>
                  </a:cubicBezTo>
                  <a:cubicBezTo>
                    <a:pt x="6738" y="11246"/>
                    <a:pt x="6997" y="11996"/>
                    <a:pt x="7252" y="12710"/>
                  </a:cubicBezTo>
                  <a:cubicBezTo>
                    <a:pt x="8189" y="15302"/>
                    <a:pt x="9123" y="17893"/>
                    <a:pt x="10057" y="20484"/>
                  </a:cubicBezTo>
                  <a:cubicBezTo>
                    <a:pt x="8678" y="20039"/>
                    <a:pt x="7231" y="19810"/>
                    <a:pt x="5786" y="19810"/>
                  </a:cubicBezTo>
                  <a:cubicBezTo>
                    <a:pt x="5455" y="19810"/>
                    <a:pt x="5124" y="19822"/>
                    <a:pt x="4794" y="19847"/>
                  </a:cubicBezTo>
                  <a:cubicBezTo>
                    <a:pt x="3947" y="19909"/>
                    <a:pt x="2997" y="20122"/>
                    <a:pt x="2575" y="20857"/>
                  </a:cubicBezTo>
                  <a:cubicBezTo>
                    <a:pt x="2263" y="21398"/>
                    <a:pt x="2333" y="22073"/>
                    <a:pt x="2442" y="22687"/>
                  </a:cubicBezTo>
                  <a:cubicBezTo>
                    <a:pt x="2874" y="25159"/>
                    <a:pt x="3768" y="27541"/>
                    <a:pt x="4070" y="30029"/>
                  </a:cubicBezTo>
                  <a:cubicBezTo>
                    <a:pt x="4369" y="32521"/>
                    <a:pt x="3963" y="35281"/>
                    <a:pt x="2183" y="37035"/>
                  </a:cubicBezTo>
                  <a:cubicBezTo>
                    <a:pt x="1286" y="37923"/>
                    <a:pt x="1" y="39272"/>
                    <a:pt x="921" y="40142"/>
                  </a:cubicBezTo>
                  <a:cubicBezTo>
                    <a:pt x="4718" y="35494"/>
                    <a:pt x="10957" y="33620"/>
                    <a:pt x="16920" y="33013"/>
                  </a:cubicBezTo>
                  <a:cubicBezTo>
                    <a:pt x="18764" y="32823"/>
                    <a:pt x="20774" y="32670"/>
                    <a:pt x="22150" y="31428"/>
                  </a:cubicBezTo>
                  <a:cubicBezTo>
                    <a:pt x="23528" y="30182"/>
                    <a:pt x="23548" y="27395"/>
                    <a:pt x="21777" y="26829"/>
                  </a:cubicBezTo>
                  <a:cubicBezTo>
                    <a:pt x="24953" y="26099"/>
                    <a:pt x="28086" y="25185"/>
                    <a:pt x="31159" y="24099"/>
                  </a:cubicBezTo>
                  <a:cubicBezTo>
                    <a:pt x="32076" y="23777"/>
                    <a:pt x="33023" y="23415"/>
                    <a:pt x="33677" y="22694"/>
                  </a:cubicBezTo>
                  <a:cubicBezTo>
                    <a:pt x="34329" y="21973"/>
                    <a:pt x="34581" y="20787"/>
                    <a:pt x="33976" y="20023"/>
                  </a:cubicBezTo>
                  <a:cubicBezTo>
                    <a:pt x="33503" y="19427"/>
                    <a:pt x="32763" y="19295"/>
                    <a:pt x="31975" y="19295"/>
                  </a:cubicBezTo>
                  <a:cubicBezTo>
                    <a:pt x="31463" y="19295"/>
                    <a:pt x="30931" y="19351"/>
                    <a:pt x="30439" y="19371"/>
                  </a:cubicBezTo>
                  <a:cubicBezTo>
                    <a:pt x="30405" y="19373"/>
                    <a:pt x="30372" y="19373"/>
                    <a:pt x="30338" y="19373"/>
                  </a:cubicBezTo>
                  <a:cubicBezTo>
                    <a:pt x="29103" y="19373"/>
                    <a:pt x="27564" y="18490"/>
                    <a:pt x="28010" y="17355"/>
                  </a:cubicBezTo>
                  <a:cubicBezTo>
                    <a:pt x="28153" y="16999"/>
                    <a:pt x="28465" y="16743"/>
                    <a:pt x="28767" y="16511"/>
                  </a:cubicBezTo>
                  <a:cubicBezTo>
                    <a:pt x="32395" y="13694"/>
                    <a:pt x="36335" y="11042"/>
                    <a:pt x="38734" y="7120"/>
                  </a:cubicBezTo>
                  <a:cubicBezTo>
                    <a:pt x="39036" y="6628"/>
                    <a:pt x="39312" y="6007"/>
                    <a:pt x="39043" y="5495"/>
                  </a:cubicBezTo>
                  <a:cubicBezTo>
                    <a:pt x="38796" y="5032"/>
                    <a:pt x="38246" y="4908"/>
                    <a:pt x="37697" y="4908"/>
                  </a:cubicBezTo>
                  <a:cubicBezTo>
                    <a:pt x="37529" y="4908"/>
                    <a:pt x="37361" y="4919"/>
                    <a:pt x="37202" y="4937"/>
                  </a:cubicBezTo>
                  <a:cubicBezTo>
                    <a:pt x="32937" y="5401"/>
                    <a:pt x="28747" y="6525"/>
                    <a:pt x="24827" y="8262"/>
                  </a:cubicBezTo>
                  <a:cubicBezTo>
                    <a:pt x="24601" y="6262"/>
                    <a:pt x="24375" y="4259"/>
                    <a:pt x="24149" y="2256"/>
                  </a:cubicBezTo>
                  <a:cubicBezTo>
                    <a:pt x="24093" y="1764"/>
                    <a:pt x="24030" y="1252"/>
                    <a:pt x="23761" y="837"/>
                  </a:cubicBezTo>
                  <a:cubicBezTo>
                    <a:pt x="23380" y="262"/>
                    <a:pt x="22663" y="0"/>
                    <a:pt x="2197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endParaRPr sz="2489"/>
            </a:p>
          </p:txBody>
        </p:sp>
        <p:sp>
          <p:nvSpPr>
            <p:cNvPr id="140" name="Google Shape;2869;p93"/>
            <p:cNvSpPr/>
            <p:nvPr/>
          </p:nvSpPr>
          <p:spPr>
            <a:xfrm rot="-6424460" flipH="1">
              <a:off x="5003824" y="1281916"/>
              <a:ext cx="82029" cy="84343"/>
            </a:xfrm>
            <a:custGeom>
              <a:avLst/>
              <a:gdLst/>
              <a:ahLst/>
              <a:cxnLst/>
              <a:rect l="l" t="t" r="r" b="b"/>
              <a:pathLst>
                <a:path w="3403" h="3499" extrusionOk="0">
                  <a:moveTo>
                    <a:pt x="1703" y="101"/>
                  </a:moveTo>
                  <a:cubicBezTo>
                    <a:pt x="1723" y="101"/>
                    <a:pt x="1756" y="105"/>
                    <a:pt x="1812" y="115"/>
                  </a:cubicBezTo>
                  <a:lnTo>
                    <a:pt x="1812" y="115"/>
                  </a:lnTo>
                  <a:cubicBezTo>
                    <a:pt x="1786" y="120"/>
                    <a:pt x="1761" y="124"/>
                    <a:pt x="1736" y="124"/>
                  </a:cubicBezTo>
                  <a:cubicBezTo>
                    <a:pt x="1714" y="124"/>
                    <a:pt x="1692" y="121"/>
                    <a:pt x="1671" y="115"/>
                  </a:cubicBezTo>
                  <a:cubicBezTo>
                    <a:pt x="1674" y="107"/>
                    <a:pt x="1677" y="101"/>
                    <a:pt x="1703" y="101"/>
                  </a:cubicBezTo>
                  <a:close/>
                  <a:moveTo>
                    <a:pt x="1665" y="0"/>
                  </a:moveTo>
                  <a:cubicBezTo>
                    <a:pt x="1598" y="0"/>
                    <a:pt x="1528" y="13"/>
                    <a:pt x="1455" y="35"/>
                  </a:cubicBezTo>
                  <a:cubicBezTo>
                    <a:pt x="1222" y="101"/>
                    <a:pt x="1100" y="317"/>
                    <a:pt x="943" y="493"/>
                  </a:cubicBezTo>
                  <a:cubicBezTo>
                    <a:pt x="721" y="739"/>
                    <a:pt x="462" y="952"/>
                    <a:pt x="342" y="1271"/>
                  </a:cubicBezTo>
                  <a:cubicBezTo>
                    <a:pt x="160" y="1746"/>
                    <a:pt x="0" y="2370"/>
                    <a:pt x="342" y="2812"/>
                  </a:cubicBezTo>
                  <a:cubicBezTo>
                    <a:pt x="660" y="3221"/>
                    <a:pt x="1249" y="3499"/>
                    <a:pt x="1782" y="3499"/>
                  </a:cubicBezTo>
                  <a:cubicBezTo>
                    <a:pt x="1869" y="3499"/>
                    <a:pt x="1954" y="3491"/>
                    <a:pt x="2037" y="3476"/>
                  </a:cubicBezTo>
                  <a:cubicBezTo>
                    <a:pt x="2518" y="3387"/>
                    <a:pt x="2944" y="2825"/>
                    <a:pt x="3160" y="2424"/>
                  </a:cubicBezTo>
                  <a:cubicBezTo>
                    <a:pt x="3402" y="1965"/>
                    <a:pt x="3249" y="1460"/>
                    <a:pt x="3126" y="992"/>
                  </a:cubicBezTo>
                  <a:cubicBezTo>
                    <a:pt x="3027" y="613"/>
                    <a:pt x="2851" y="463"/>
                    <a:pt x="2575" y="217"/>
                  </a:cubicBezTo>
                  <a:cubicBezTo>
                    <a:pt x="2449" y="104"/>
                    <a:pt x="2349" y="35"/>
                    <a:pt x="2170" y="24"/>
                  </a:cubicBezTo>
                  <a:cubicBezTo>
                    <a:pt x="2166" y="24"/>
                    <a:pt x="2163" y="24"/>
                    <a:pt x="2159" y="24"/>
                  </a:cubicBezTo>
                  <a:cubicBezTo>
                    <a:pt x="2082" y="24"/>
                    <a:pt x="2000" y="56"/>
                    <a:pt x="1919" y="83"/>
                  </a:cubicBezTo>
                  <a:lnTo>
                    <a:pt x="1919" y="83"/>
                  </a:lnTo>
                  <a:cubicBezTo>
                    <a:pt x="1842" y="24"/>
                    <a:pt x="1757" y="0"/>
                    <a:pt x="166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endParaRPr sz="2489"/>
            </a:p>
          </p:txBody>
        </p:sp>
      </p:grpSp>
      <p:sp>
        <p:nvSpPr>
          <p:cNvPr id="5" name="CuadroTexto 91">
            <a:extLst>
              <a:ext uri="{FF2B5EF4-FFF2-40B4-BE49-F238E27FC236}">
                <a16:creationId xmlns:a16="http://schemas.microsoft.com/office/drawing/2014/main" id="{8214907C-096C-73AE-FC87-28B4BD95228A}"/>
              </a:ext>
            </a:extLst>
          </p:cNvPr>
          <p:cNvSpPr txBox="1"/>
          <p:nvPr/>
        </p:nvSpPr>
        <p:spPr>
          <a:xfrm>
            <a:off x="1393147" y="549525"/>
            <a:ext cx="5052469" cy="6617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s-CO" sz="3700" b="1" dirty="0">
                <a:ln>
                  <a:solidFill>
                    <a:srgbClr val="134F5C"/>
                  </a:solidFill>
                </a:ln>
                <a:solidFill>
                  <a:schemeClr val="bg2"/>
                </a:solidFill>
                <a:latin typeface="Montserrat Medium"/>
                <a:ea typeface="Bellota" panose="00000500000000000000" pitchFamily="2" charset="0"/>
              </a:rPr>
              <a:t>Carteleras Digitales</a:t>
            </a:r>
            <a:endParaRPr lang="es-CO" sz="3700" b="1" dirty="0">
              <a:ln>
                <a:solidFill>
                  <a:srgbClr val="134F5C"/>
                </a:solidFill>
              </a:ln>
              <a:solidFill>
                <a:schemeClr val="bg2"/>
              </a:solidFill>
              <a:latin typeface="Montserrat Medium" pitchFamily="2" charset="0"/>
              <a:ea typeface="Bellota" panose="00000500000000000000" pitchFamily="2" charset="0"/>
            </a:endParaRPr>
          </a:p>
        </p:txBody>
      </p:sp>
      <p:sp>
        <p:nvSpPr>
          <p:cNvPr id="62" name="Google Shape;1638;p59">
            <a:extLst>
              <a:ext uri="{FF2B5EF4-FFF2-40B4-BE49-F238E27FC236}">
                <a16:creationId xmlns:a16="http://schemas.microsoft.com/office/drawing/2014/main" id="{2DEB1D7D-CE22-F963-5CBF-5819EDDE613E}"/>
              </a:ext>
            </a:extLst>
          </p:cNvPr>
          <p:cNvSpPr/>
          <p:nvPr/>
        </p:nvSpPr>
        <p:spPr>
          <a:xfrm>
            <a:off x="2156427" y="4288431"/>
            <a:ext cx="104800" cy="1048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sz="1600">
              <a:latin typeface="Montserrat Medium" pitchFamily="2" charset="0"/>
            </a:endParaRPr>
          </a:p>
        </p:txBody>
      </p:sp>
      <p:sp>
        <p:nvSpPr>
          <p:cNvPr id="10" name="Google Shape;1638;p59">
            <a:extLst>
              <a:ext uri="{FF2B5EF4-FFF2-40B4-BE49-F238E27FC236}">
                <a16:creationId xmlns:a16="http://schemas.microsoft.com/office/drawing/2014/main" id="{5BA7D5FE-C20E-544C-21E5-321B22E61D6F}"/>
              </a:ext>
            </a:extLst>
          </p:cNvPr>
          <p:cNvSpPr/>
          <p:nvPr/>
        </p:nvSpPr>
        <p:spPr>
          <a:xfrm>
            <a:off x="2996743" y="4966545"/>
            <a:ext cx="78600" cy="78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637;p59">
            <a:extLst>
              <a:ext uri="{FF2B5EF4-FFF2-40B4-BE49-F238E27FC236}">
                <a16:creationId xmlns:a16="http://schemas.microsoft.com/office/drawing/2014/main" id="{00A6F15C-3EC7-9B00-B1C8-45A052091BB2}"/>
              </a:ext>
            </a:extLst>
          </p:cNvPr>
          <p:cNvSpPr/>
          <p:nvPr/>
        </p:nvSpPr>
        <p:spPr>
          <a:xfrm>
            <a:off x="8453293" y="4966545"/>
            <a:ext cx="78600" cy="78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DBB4A9-6CE3-B4F8-598C-57BB05E587AD}"/>
              </a:ext>
            </a:extLst>
          </p:cNvPr>
          <p:cNvSpPr txBox="1"/>
          <p:nvPr/>
        </p:nvSpPr>
        <p:spPr>
          <a:xfrm>
            <a:off x="692727" y="1454727"/>
            <a:ext cx="10341428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 err="1">
                <a:solidFill>
                  <a:schemeClr val="bg1"/>
                </a:solidFill>
                <a:cs typeface="Arial"/>
              </a:rPr>
              <a:t>Adicional</a:t>
            </a:r>
            <a:r>
              <a:rPr lang="en-US" dirty="0">
                <a:solidFill>
                  <a:schemeClr val="bg1"/>
                </a:solidFill>
                <a:cs typeface="Arial"/>
              </a:rPr>
              <a:t> a </a:t>
            </a:r>
            <a:r>
              <a:rPr lang="en-US" dirty="0" err="1">
                <a:solidFill>
                  <a:schemeClr val="bg1"/>
                </a:solidFill>
                <a:cs typeface="Arial"/>
              </a:rPr>
              <a:t>los</a:t>
            </a:r>
            <a:r>
              <a:rPr lang="en-US" dirty="0">
                <a:solidFill>
                  <a:schemeClr val="bg1"/>
                </a:solidFill>
                <a:cs typeface="Arial"/>
              </a:rPr>
              <a:t> canales </a:t>
            </a:r>
            <a:r>
              <a:rPr lang="en-US" dirty="0" err="1">
                <a:solidFill>
                  <a:schemeClr val="bg1"/>
                </a:solidFill>
                <a:cs typeface="Arial"/>
              </a:rPr>
              <a:t>mencionados</a:t>
            </a:r>
            <a:r>
              <a:rPr lang="en-US" dirty="0">
                <a:solidFill>
                  <a:schemeClr val="bg1"/>
                </a:solidFill>
                <a:cs typeface="Arial"/>
              </a:rPr>
              <a:t> </a:t>
            </a:r>
            <a:r>
              <a:rPr lang="en-US" dirty="0" err="1">
                <a:solidFill>
                  <a:schemeClr val="bg1"/>
                </a:solidFill>
                <a:cs typeface="Arial"/>
              </a:rPr>
              <a:t>anteriormente</a:t>
            </a:r>
            <a:r>
              <a:rPr lang="en-US" dirty="0">
                <a:solidFill>
                  <a:schemeClr val="bg1"/>
                </a:solidFill>
                <a:cs typeface="Arial"/>
              </a:rPr>
              <a:t>, también </a:t>
            </a:r>
            <a:r>
              <a:rPr lang="en-US" dirty="0" err="1">
                <a:solidFill>
                  <a:schemeClr val="bg1"/>
                </a:solidFill>
                <a:cs typeface="Arial"/>
              </a:rPr>
              <a:t>tenemos</a:t>
            </a:r>
            <a:r>
              <a:rPr lang="en-US" dirty="0">
                <a:solidFill>
                  <a:schemeClr val="bg1"/>
                </a:solidFill>
                <a:cs typeface="Arial"/>
              </a:rPr>
              <a:t> </a:t>
            </a:r>
            <a:r>
              <a:rPr lang="en-US" dirty="0" err="1">
                <a:solidFill>
                  <a:schemeClr val="bg1"/>
                </a:solidFill>
                <a:cs typeface="Arial"/>
              </a:rPr>
              <a:t>publicada</a:t>
            </a:r>
            <a:r>
              <a:rPr lang="en-US" dirty="0">
                <a:solidFill>
                  <a:schemeClr val="bg1"/>
                </a:solidFill>
                <a:cs typeface="Arial"/>
              </a:rPr>
              <a:t> la red de </a:t>
            </a:r>
            <a:r>
              <a:rPr lang="en-US" dirty="0" err="1">
                <a:solidFill>
                  <a:schemeClr val="bg1"/>
                </a:solidFill>
                <a:cs typeface="Arial"/>
              </a:rPr>
              <a:t>urgencias</a:t>
            </a:r>
            <a:r>
              <a:rPr lang="en-US" dirty="0">
                <a:solidFill>
                  <a:schemeClr val="bg1"/>
                </a:solidFill>
                <a:cs typeface="Arial"/>
              </a:rPr>
              <a:t> </a:t>
            </a:r>
            <a:r>
              <a:rPr lang="en-US" dirty="0" err="1">
                <a:solidFill>
                  <a:schemeClr val="bg1"/>
                </a:solidFill>
                <a:cs typeface="Arial"/>
              </a:rPr>
              <a:t>por</a:t>
            </a:r>
            <a:r>
              <a:rPr lang="en-US" dirty="0">
                <a:solidFill>
                  <a:schemeClr val="bg1"/>
                </a:solidFill>
                <a:cs typeface="Arial"/>
              </a:rPr>
              <a:t> </a:t>
            </a:r>
            <a:r>
              <a:rPr lang="en-US" dirty="0" err="1">
                <a:solidFill>
                  <a:schemeClr val="bg1"/>
                </a:solidFill>
                <a:cs typeface="Arial"/>
              </a:rPr>
              <a:t>especialidad</a:t>
            </a:r>
            <a:r>
              <a:rPr lang="en-US" dirty="0">
                <a:solidFill>
                  <a:schemeClr val="bg1"/>
                </a:solidFill>
                <a:cs typeface="Arial"/>
              </a:rPr>
              <a:t> </a:t>
            </a:r>
            <a:r>
              <a:rPr lang="en-US" dirty="0" err="1">
                <a:solidFill>
                  <a:schemeClr val="bg1"/>
                </a:solidFill>
                <a:cs typeface="Arial"/>
              </a:rPr>
              <a:t>en</a:t>
            </a:r>
            <a:r>
              <a:rPr lang="en-US" dirty="0">
                <a:solidFill>
                  <a:schemeClr val="bg1"/>
                </a:solidFill>
                <a:cs typeface="Arial"/>
              </a:rPr>
              <a:t> las </a:t>
            </a:r>
            <a:r>
              <a:rPr lang="en-US" dirty="0" err="1">
                <a:solidFill>
                  <a:schemeClr val="bg1"/>
                </a:solidFill>
                <a:cs typeface="Arial"/>
              </a:rPr>
              <a:t>carteleras</a:t>
            </a:r>
            <a:r>
              <a:rPr lang="en-US" dirty="0">
                <a:solidFill>
                  <a:schemeClr val="bg1"/>
                </a:solidFill>
                <a:cs typeface="Arial"/>
              </a:rPr>
              <a:t> </a:t>
            </a:r>
            <a:r>
              <a:rPr lang="en-US" dirty="0" err="1">
                <a:solidFill>
                  <a:schemeClr val="bg1"/>
                </a:solidFill>
                <a:cs typeface="Arial"/>
              </a:rPr>
              <a:t>digitales</a:t>
            </a:r>
            <a:r>
              <a:rPr lang="en-US" dirty="0">
                <a:solidFill>
                  <a:schemeClr val="bg1"/>
                </a:solidFill>
                <a:cs typeface="Arial"/>
              </a:rPr>
              <a:t> de las </a:t>
            </a:r>
            <a:r>
              <a:rPr lang="en-US" dirty="0" err="1">
                <a:solidFill>
                  <a:schemeClr val="bg1"/>
                </a:solidFill>
                <a:cs typeface="Arial"/>
              </a:rPr>
              <a:t>sedes</a:t>
            </a:r>
            <a:r>
              <a:rPr lang="en-US" dirty="0">
                <a:solidFill>
                  <a:schemeClr val="bg1"/>
                </a:solidFill>
                <a:cs typeface="Arial"/>
              </a:rPr>
              <a:t>, </a:t>
            </a:r>
            <a:r>
              <a:rPr lang="en-US" dirty="0" err="1">
                <a:solidFill>
                  <a:schemeClr val="bg1"/>
                </a:solidFill>
                <a:cs typeface="Arial"/>
              </a:rPr>
              <a:t>dentro</a:t>
            </a:r>
            <a:r>
              <a:rPr lang="en-US" dirty="0">
                <a:solidFill>
                  <a:schemeClr val="bg1"/>
                </a:solidFill>
                <a:cs typeface="Arial"/>
              </a:rPr>
              <a:t> de la </a:t>
            </a:r>
            <a:r>
              <a:rPr lang="en-US" dirty="0" err="1">
                <a:solidFill>
                  <a:schemeClr val="bg1"/>
                </a:solidFill>
                <a:cs typeface="Arial"/>
              </a:rPr>
              <a:t>información</a:t>
            </a:r>
            <a:r>
              <a:rPr lang="en-US" dirty="0">
                <a:solidFill>
                  <a:schemeClr val="bg1"/>
                </a:solidFill>
                <a:cs typeface="Arial"/>
              </a:rPr>
              <a:t> se </a:t>
            </a:r>
            <a:r>
              <a:rPr lang="en-US" dirty="0" err="1">
                <a:solidFill>
                  <a:schemeClr val="bg1"/>
                </a:solidFill>
                <a:cs typeface="Arial"/>
              </a:rPr>
              <a:t>incluye</a:t>
            </a:r>
            <a:r>
              <a:rPr lang="en-US" dirty="0">
                <a:solidFill>
                  <a:schemeClr val="bg1"/>
                </a:solidFill>
                <a:cs typeface="Arial"/>
              </a:rPr>
              <a:t> la red de </a:t>
            </a:r>
            <a:r>
              <a:rPr lang="en-US" dirty="0" err="1">
                <a:solidFill>
                  <a:schemeClr val="bg1"/>
                </a:solidFill>
                <a:cs typeface="Arial"/>
              </a:rPr>
              <a:t>urgencias</a:t>
            </a:r>
            <a:r>
              <a:rPr lang="en-US" dirty="0">
                <a:solidFill>
                  <a:schemeClr val="bg1"/>
                </a:solidFill>
                <a:cs typeface="Arial"/>
              </a:rPr>
              <a:t> </a:t>
            </a:r>
            <a:r>
              <a:rPr lang="en-US" dirty="0" err="1">
                <a:solidFill>
                  <a:schemeClr val="bg1"/>
                </a:solidFill>
                <a:cs typeface="Arial"/>
              </a:rPr>
              <a:t>materno</a:t>
            </a:r>
            <a:r>
              <a:rPr lang="en-US" dirty="0">
                <a:solidFill>
                  <a:schemeClr val="bg1"/>
                </a:solidFill>
                <a:cs typeface="Arial"/>
              </a:rPr>
              <a:t> perinatal de </a:t>
            </a:r>
            <a:r>
              <a:rPr lang="en-US" dirty="0" err="1">
                <a:solidFill>
                  <a:schemeClr val="bg1"/>
                </a:solidFill>
                <a:cs typeface="Arial"/>
              </a:rPr>
              <a:t>acuerdo</a:t>
            </a:r>
            <a:r>
              <a:rPr lang="en-US" dirty="0">
                <a:solidFill>
                  <a:schemeClr val="bg1"/>
                </a:solidFill>
                <a:cs typeface="Arial"/>
              </a:rPr>
              <a:t> a la </a:t>
            </a:r>
            <a:r>
              <a:rPr lang="en-US" dirty="0" err="1">
                <a:solidFill>
                  <a:schemeClr val="bg1"/>
                </a:solidFill>
                <a:cs typeface="Arial"/>
              </a:rPr>
              <a:t>subred</a:t>
            </a:r>
            <a:r>
              <a:rPr lang="en-US" dirty="0">
                <a:solidFill>
                  <a:schemeClr val="bg1"/>
                </a:solidFill>
                <a:cs typeface="Arial"/>
              </a:rPr>
              <a:t> a la que </a:t>
            </a:r>
            <a:r>
              <a:rPr lang="en-US" dirty="0" err="1">
                <a:solidFill>
                  <a:schemeClr val="bg1"/>
                </a:solidFill>
                <a:cs typeface="Arial"/>
              </a:rPr>
              <a:t>pertence</a:t>
            </a:r>
            <a:r>
              <a:rPr lang="en-US" dirty="0">
                <a:solidFill>
                  <a:schemeClr val="bg1"/>
                </a:solidFill>
                <a:cs typeface="Arial"/>
              </a:rPr>
              <a:t> la </a:t>
            </a:r>
            <a:r>
              <a:rPr lang="en-US" dirty="0" err="1">
                <a:solidFill>
                  <a:schemeClr val="bg1"/>
                </a:solidFill>
                <a:cs typeface="Arial"/>
              </a:rPr>
              <a:t>sede</a:t>
            </a:r>
            <a:r>
              <a:rPr lang="en-US" dirty="0">
                <a:solidFill>
                  <a:schemeClr val="bg1"/>
                </a:solidFill>
                <a:cs typeface="Arial"/>
              </a:rPr>
              <a:t>.</a:t>
            </a:r>
            <a:endParaRPr lang="en-US" dirty="0" err="1">
              <a:solidFill>
                <a:schemeClr val="bg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4B599D5-55EB-670C-D7A5-0E739E417E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42990" y="2958936"/>
            <a:ext cx="5527891" cy="310737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401C749-BCB8-FDB1-68F9-E91E7DC6F723}"/>
              </a:ext>
            </a:extLst>
          </p:cNvPr>
          <p:cNvSpPr txBox="1"/>
          <p:nvPr/>
        </p:nvSpPr>
        <p:spPr>
          <a:xfrm>
            <a:off x="465116" y="6194961"/>
            <a:ext cx="11172701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err="1">
                <a:solidFill>
                  <a:schemeClr val="bg1"/>
                </a:solidFill>
                <a:cs typeface="Arial"/>
              </a:rPr>
              <a:t>Ejemplo</a:t>
            </a:r>
            <a:r>
              <a:rPr lang="en-US" sz="1600" dirty="0">
                <a:solidFill>
                  <a:schemeClr val="bg1"/>
                </a:solidFill>
                <a:cs typeface="Arial"/>
              </a:rPr>
              <a:t> </a:t>
            </a:r>
            <a:r>
              <a:rPr lang="en-US" sz="1600" err="1">
                <a:solidFill>
                  <a:schemeClr val="bg1"/>
                </a:solidFill>
                <a:cs typeface="Arial"/>
              </a:rPr>
              <a:t>sede</a:t>
            </a:r>
            <a:r>
              <a:rPr lang="en-US" sz="1600" dirty="0">
                <a:solidFill>
                  <a:schemeClr val="bg1"/>
                </a:solidFill>
                <a:cs typeface="Arial"/>
              </a:rPr>
              <a:t> Calle 31 sur</a:t>
            </a:r>
            <a:endParaRPr lang="en-US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826112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ptos" panose="020B00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Stay Creative by Slidesgo">
  <a:themeElements>
    <a:clrScheme name="Simple Light">
      <a:dk1>
        <a:srgbClr val="F6F2F3"/>
      </a:dk1>
      <a:lt1>
        <a:srgbClr val="0C343D"/>
      </a:lt1>
      <a:dk2>
        <a:srgbClr val="134F5C"/>
      </a:dk2>
      <a:lt2>
        <a:srgbClr val="45818E"/>
      </a:lt2>
      <a:accent1>
        <a:srgbClr val="AED8CC"/>
      </a:accent1>
      <a:accent2>
        <a:srgbClr val="A73F38"/>
      </a:accent2>
      <a:accent3>
        <a:srgbClr val="F28076"/>
      </a:accent3>
      <a:accent4>
        <a:srgbClr val="F3A031"/>
      </a:accent4>
      <a:accent5>
        <a:srgbClr val="FFC75C"/>
      </a:accent5>
      <a:accent6>
        <a:srgbClr val="FFCC82"/>
      </a:accent6>
      <a:hlink>
        <a:srgbClr val="0C343D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Tema de Office</vt:lpstr>
      <vt:lpstr>Stay Creative by Slidesgo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186</cp:revision>
  <dcterms:created xsi:type="dcterms:W3CDTF">2012-07-30T22:48:03Z</dcterms:created>
  <dcterms:modified xsi:type="dcterms:W3CDTF">2025-02-19T19:18:38Z</dcterms:modified>
</cp:coreProperties>
</file>